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Archivo Black" panose="020B0604020202020204" charset="0"/>
      <p:regular r:id="rId16"/>
    </p:embeddedFont>
    <p:embeddedFont>
      <p:font typeface="Montserrat" panose="00000500000000000000" pitchFamily="2" charset="0"/>
      <p:regular r:id="rId17"/>
      <p:bold r:id="rId18"/>
      <p:italic r:id="rId19"/>
      <p:boldItalic r:id="rId20"/>
    </p:embeddedFont>
    <p:embeddedFont>
      <p:font typeface="Montserrat Black" panose="00000A00000000000000" pitchFamily="2" charset="0"/>
      <p:bold r:id="rId21"/>
      <p:boldItalic r:id="rId22"/>
    </p:embeddedFont>
    <p:embeddedFont>
      <p:font typeface="Montserrat Medium" panose="00000600000000000000" pitchFamily="2" charset="0"/>
      <p:regular r:id="rId23"/>
      <p:bold r:id="rId24"/>
      <p:italic r:id="rId25"/>
      <p:boldItalic r:id="rId26"/>
    </p:embeddedFont>
    <p:embeddedFont>
      <p:font typeface="Montserrat SemiBold" panose="000007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90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uri gupta" userId="090d1d0cbe7f1774" providerId="LiveId" clId="{75B92F1B-051B-4372-B586-E126CC9C9150}"/>
    <pc:docChg chg="modSld">
      <pc:chgData name="gauri gupta" userId="090d1d0cbe7f1774" providerId="LiveId" clId="{75B92F1B-051B-4372-B586-E126CC9C9150}" dt="2023-02-28T01:25:48.048" v="0" actId="20577"/>
      <pc:docMkLst>
        <pc:docMk/>
      </pc:docMkLst>
      <pc:sldChg chg="modSp mod">
        <pc:chgData name="gauri gupta" userId="090d1d0cbe7f1774" providerId="LiveId" clId="{75B92F1B-051B-4372-B586-E126CC9C9150}" dt="2023-02-28T01:25:48.048" v="0" actId="20577"/>
        <pc:sldMkLst>
          <pc:docMk/>
          <pc:sldMk cId="0" sldId="260"/>
        </pc:sldMkLst>
        <pc:spChg chg="mod">
          <ac:chgData name="gauri gupta" userId="090d1d0cbe7f1774" providerId="LiveId" clId="{75B92F1B-051B-4372-B586-E126CC9C9150}" dt="2023-02-28T01:25:48.048" v="0" actId="20577"/>
          <ac:spMkLst>
            <pc:docMk/>
            <pc:sldMk cId="0" sldId="260"/>
            <ac:spMk id="1043" creationId="{00000000-0000-0000-0000-000000000000}"/>
          </ac:spMkLst>
        </pc:spChg>
      </pc:sldChg>
    </pc:docChg>
  </pc:docChgLst>
</pc:chgInfo>
</file>

<file path=ppt/media/image1.png>
</file>

<file path=ppt/media/image2.jpg>
</file>

<file path=ppt/media/image3.png>
</file>

<file path=ppt/media/image4.png>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3e7294c036_2_3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3e7294c036_2_3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13f979a6dc7_1_3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13f979a6dc7_1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All</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5"/>
        <p:cNvGrpSpPr/>
        <p:nvPr/>
      </p:nvGrpSpPr>
      <p:grpSpPr>
        <a:xfrm>
          <a:off x="0" y="0"/>
          <a:ext cx="0" cy="0"/>
          <a:chOff x="0" y="0"/>
          <a:chExt cx="0" cy="0"/>
        </a:xfrm>
      </p:grpSpPr>
      <p:sp>
        <p:nvSpPr>
          <p:cNvPr id="1446" name="Google Shape;1446;g13f979a6dc7_1_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7" name="Google Shape;1447;g13f979a6dc7_1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Benjamin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1f5ac701e7f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1f5ac701e7f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Benjamin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7"/>
        <p:cNvGrpSpPr/>
        <p:nvPr/>
      </p:nvGrpSpPr>
      <p:grpSpPr>
        <a:xfrm>
          <a:off x="0" y="0"/>
          <a:ext cx="0" cy="0"/>
          <a:chOff x="0" y="0"/>
          <a:chExt cx="0" cy="0"/>
        </a:xfrm>
      </p:grpSpPr>
      <p:sp>
        <p:nvSpPr>
          <p:cNvPr id="1738" name="Google Shape;1738;g13f979a6dc7_1_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9" name="Google Shape;1739;g13f979a6dc7_1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e4957916ed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e4957916e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Gauri</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13f979a6dc7_1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13f979a6dc7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Gauri</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e4957916ed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e4957916e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Michelle</a:t>
            </a:r>
            <a:endParaRPr/>
          </a:p>
          <a:p>
            <a:pPr marL="0" lvl="0" indent="0" algn="l" rtl="0">
              <a:spcBef>
                <a:spcPts val="0"/>
              </a:spcBef>
              <a:spcAft>
                <a:spcPts val="0"/>
              </a:spcAft>
              <a:buNone/>
            </a:pPr>
            <a:r>
              <a:rPr lang="en"/>
              <a:t>Focusing on Southern Ontario, as a team, we wanted to visualize air quality in a meaningful way.  Users interacting with our dashboard, can select from any of approximately 30 air quality stations to see a reading of the air quality at that station employing a gauge for easy navigation, as well as particulate matter level forecasts and temperature information.</a:t>
            </a:r>
            <a:endParaRPr/>
          </a:p>
          <a:p>
            <a:pPr marL="0" lvl="0" indent="0" algn="l" rtl="0">
              <a:spcBef>
                <a:spcPts val="0"/>
              </a:spcBef>
              <a:spcAft>
                <a:spcPts val="0"/>
              </a:spcAft>
              <a:buNone/>
            </a:pPr>
            <a:endParaRPr/>
          </a:p>
          <a:p>
            <a:pPr marL="0" lvl="0" indent="0" algn="l" rtl="0">
              <a:spcBef>
                <a:spcPts val="0"/>
              </a:spcBef>
              <a:spcAft>
                <a:spcPts val="0"/>
              </a:spcAft>
              <a:buNone/>
            </a:pPr>
            <a:r>
              <a:rPr lang="en"/>
              <a:t>Additionally, a Leaflet map provides several layers of additional information, including geolocation and air quality index readings at stations in Southern Ontario, and juxtaposes these relative to parks and power/energy sources in Southern Ontario.  The map is structured for maximum effect and adds additional interaction for the user, who can toggle views based on their preferences.  Our goal in this particular visualization was to provide an opportunity to describe how air quality may be impacted by the proximity to abundant green space (ie. parks) or energy production (ie. power plants).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13f979a6dc7_1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 name="Google Shape;904;g13f979a6dc7_1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Michelle</a:t>
            </a:r>
            <a:endParaRPr/>
          </a:p>
          <a:p>
            <a:pPr marL="0" lvl="0" indent="0" algn="l" rtl="0">
              <a:spcBef>
                <a:spcPts val="0"/>
              </a:spcBef>
              <a:spcAft>
                <a:spcPts val="0"/>
              </a:spcAft>
              <a:buNone/>
            </a:pPr>
            <a:endParaRPr/>
          </a:p>
          <a:p>
            <a:pPr marL="0" lvl="0" indent="0" algn="l" rtl="0">
              <a:spcBef>
                <a:spcPts val="0"/>
              </a:spcBef>
              <a:spcAft>
                <a:spcPts val="0"/>
              </a:spcAft>
              <a:buNone/>
            </a:pPr>
            <a:r>
              <a:rPr lang="en" sz="1000"/>
              <a:t>Our goal in searching for data sources focused on </a:t>
            </a:r>
            <a:r>
              <a:rPr lang="en" sz="1000">
                <a:solidFill>
                  <a:srgbClr val="24292F"/>
                </a:solidFill>
                <a:highlight>
                  <a:srgbClr val="FFFFFF"/>
                </a:highlight>
              </a:rPr>
              <a:t>ensuring that the data was reliable, open source (APIs), compatible with our project goals, complementary (as we would need to access multiple sources) and could operate seamlessly across our dashboard.</a:t>
            </a:r>
            <a:endParaRPr sz="1000">
              <a:solidFill>
                <a:srgbClr val="24292F"/>
              </a:solidFill>
              <a:highlight>
                <a:srgbClr val="FFFFFF"/>
              </a:highlight>
            </a:endParaRPr>
          </a:p>
          <a:p>
            <a:pPr marL="457200" lvl="0" indent="-292100" algn="l" rtl="0">
              <a:spcBef>
                <a:spcPts val="0"/>
              </a:spcBef>
              <a:spcAft>
                <a:spcPts val="0"/>
              </a:spcAft>
              <a:buClr>
                <a:srgbClr val="24292F"/>
              </a:buClr>
              <a:buSzPts val="1000"/>
              <a:buChar char="●"/>
            </a:pPr>
            <a:r>
              <a:rPr lang="en" sz="1000">
                <a:solidFill>
                  <a:schemeClr val="dk1"/>
                </a:solidFill>
                <a:highlight>
                  <a:srgbClr val="FFFFFF"/>
                </a:highlight>
                <a:latin typeface="Times New Roman"/>
                <a:ea typeface="Times New Roman"/>
                <a:cs typeface="Times New Roman"/>
                <a:sym typeface="Times New Roman"/>
              </a:rPr>
              <a:t>The </a:t>
            </a:r>
            <a:r>
              <a:rPr lang="en" sz="1000" i="1">
                <a:solidFill>
                  <a:schemeClr val="dk1"/>
                </a:solidFill>
                <a:highlight>
                  <a:srgbClr val="FFFFFF"/>
                </a:highlight>
                <a:latin typeface="Times New Roman"/>
                <a:ea typeface="Times New Roman"/>
                <a:cs typeface="Times New Roman"/>
                <a:sym typeface="Times New Roman"/>
              </a:rPr>
              <a:t>World Air Quality Index</a:t>
            </a:r>
            <a:r>
              <a:rPr lang="en" sz="1000">
                <a:solidFill>
                  <a:schemeClr val="dk1"/>
                </a:solidFill>
                <a:highlight>
                  <a:srgbClr val="FFFFFF"/>
                </a:highlight>
                <a:latin typeface="Times New Roman"/>
                <a:ea typeface="Times New Roman"/>
                <a:cs typeface="Times New Roman"/>
                <a:sym typeface="Times New Roman"/>
              </a:rPr>
              <a:t> is a non-profit project started in 2007. Its mission is to promote air pollution awareness and provide unified and world-wide air quality information.  As an open source resource, after requesting a “token” users can make up to 1000 requests a day.  Additional information about each air quality station was gathered from the Ontario Ministry of the Environment (geolocation data), and OpenWeather that provided historical forecasts for air quality modelling.</a:t>
            </a:r>
            <a:endParaRPr sz="1000">
              <a:solidFill>
                <a:schemeClr val="dk1"/>
              </a:solidFill>
              <a:highlight>
                <a:srgbClr val="FFFFFF"/>
              </a:highlight>
              <a:latin typeface="Times New Roman"/>
              <a:ea typeface="Times New Roman"/>
              <a:cs typeface="Times New Roman"/>
              <a:sym typeface="Times New Roman"/>
            </a:endParaRPr>
          </a:p>
          <a:p>
            <a:pPr marL="457200" lvl="0" indent="-292100" algn="l" rtl="0">
              <a:spcBef>
                <a:spcPts val="0"/>
              </a:spcBef>
              <a:spcAft>
                <a:spcPts val="0"/>
              </a:spcAft>
              <a:buClr>
                <a:schemeClr val="dk1"/>
              </a:buClr>
              <a:buSzPts val="1000"/>
              <a:buFont typeface="Times New Roman"/>
              <a:buChar char="●"/>
            </a:pPr>
            <a:r>
              <a:rPr lang="en" sz="1000">
                <a:solidFill>
                  <a:schemeClr val="dk1"/>
                </a:solidFill>
                <a:highlight>
                  <a:srgbClr val="FFFFFF"/>
                </a:highlight>
                <a:latin typeface="Times New Roman"/>
                <a:ea typeface="Times New Roman"/>
                <a:cs typeface="Times New Roman"/>
                <a:sym typeface="Times New Roman"/>
              </a:rPr>
              <a:t>You might recognize Geoapify from one of our earlier units.  Creating an account to receive a free api key allowed us to pull data on specific place types within our set geographical boundaries.  This provided us with thousands of geolocation points for parks.  The vast quantity provided a challenge when mapping due to the density of point, that ultimately required a creative solution as will be revealed in a later slide.</a:t>
            </a:r>
            <a:endParaRPr sz="1000">
              <a:solidFill>
                <a:schemeClr val="dk1"/>
              </a:solidFill>
              <a:highlight>
                <a:srgbClr val="FFFFFF"/>
              </a:highlight>
              <a:latin typeface="Times New Roman"/>
              <a:ea typeface="Times New Roman"/>
              <a:cs typeface="Times New Roman"/>
              <a:sym typeface="Times New Roman"/>
            </a:endParaRPr>
          </a:p>
          <a:p>
            <a:pPr marL="457200" lvl="0" indent="-292100" algn="l" rtl="0">
              <a:spcBef>
                <a:spcPts val="0"/>
              </a:spcBef>
              <a:spcAft>
                <a:spcPts val="0"/>
              </a:spcAft>
              <a:buClr>
                <a:schemeClr val="dk1"/>
              </a:buClr>
              <a:buSzPts val="1000"/>
              <a:buFont typeface="Times New Roman"/>
              <a:buChar char="●"/>
            </a:pPr>
            <a:r>
              <a:rPr lang="en" sz="1000">
                <a:solidFill>
                  <a:schemeClr val="dk1"/>
                </a:solidFill>
                <a:highlight>
                  <a:srgbClr val="FFFFFF"/>
                </a:highlight>
                <a:latin typeface="Times New Roman"/>
                <a:ea typeface="Times New Roman"/>
                <a:cs typeface="Times New Roman"/>
                <a:sym typeface="Times New Roman"/>
              </a:rPr>
              <a:t>While we could have used Geoapify to search for power stations, it only identified nuclear power stations (of which there are only 3 within our geographical boundaries).  The Global Power Plant Database provided a list of nearly 250 energy producers (nuclear, hydro-electric, solar, wind) throughout Southern Ontario.</a:t>
            </a:r>
            <a:endParaRPr sz="1000">
              <a:solidFill>
                <a:schemeClr val="dk1"/>
              </a:solidFill>
              <a:highlight>
                <a:srgbClr val="FFFFFF"/>
              </a:highlight>
              <a:latin typeface="Times New Roman"/>
              <a:ea typeface="Times New Roman"/>
              <a:cs typeface="Times New Roman"/>
              <a:sym typeface="Times New Roman"/>
            </a:endParaRPr>
          </a:p>
          <a:p>
            <a:pPr marL="457200" lvl="0" indent="-292100" algn="l" rtl="0">
              <a:spcBef>
                <a:spcPts val="0"/>
              </a:spcBef>
              <a:spcAft>
                <a:spcPts val="0"/>
              </a:spcAft>
              <a:buClr>
                <a:schemeClr val="dk1"/>
              </a:buClr>
              <a:buSzPts val="1000"/>
              <a:buFont typeface="Times New Roman"/>
              <a:buChar char="●"/>
            </a:pPr>
            <a:r>
              <a:rPr lang="en" sz="1000">
                <a:solidFill>
                  <a:schemeClr val="dk1"/>
                </a:solidFill>
                <a:highlight>
                  <a:srgbClr val="FFFFFF"/>
                </a:highlight>
                <a:latin typeface="Times New Roman"/>
                <a:ea typeface="Times New Roman"/>
                <a:cs typeface="Times New Roman"/>
                <a:sym typeface="Times New Roman"/>
              </a:rPr>
              <a:t>When focussing on Transformation of our data, the nature of the data that we were able to collect required very little transformation.  For example, our geographic boundaries captured some US-based air quality stations, which we removed as they were not relevant to our project.  We also tested the functionality of using a Python-Flask-Powered API, connected to a PostGreSQL database to transform our CSV data..</a:t>
            </a:r>
            <a:endParaRPr sz="1000">
              <a:solidFill>
                <a:schemeClr val="dk1"/>
              </a:solidFill>
              <a:highlight>
                <a:srgbClr val="FFFFFF"/>
              </a:highlight>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
        <p:cNvGrpSpPr/>
        <p:nvPr/>
      </p:nvGrpSpPr>
      <p:grpSpPr>
        <a:xfrm>
          <a:off x="0" y="0"/>
          <a:ext cx="0" cy="0"/>
          <a:chOff x="0" y="0"/>
          <a:chExt cx="0" cy="0"/>
        </a:xfrm>
      </p:grpSpPr>
      <p:sp>
        <p:nvSpPr>
          <p:cNvPr id="1045" name="Google Shape;1045;g13f979a6dc7_1_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 name="Google Shape;1046;g13f979a6dc7_1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Benjamin</a:t>
            </a: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5"/>
        <p:cNvGrpSpPr/>
        <p:nvPr/>
      </p:nvGrpSpPr>
      <p:grpSpPr>
        <a:xfrm>
          <a:off x="0" y="0"/>
          <a:ext cx="0" cy="0"/>
          <a:chOff x="0" y="0"/>
          <a:chExt cx="0" cy="0"/>
        </a:xfrm>
      </p:grpSpPr>
      <p:sp>
        <p:nvSpPr>
          <p:cNvPr id="1256" name="Google Shape;1256;ge4639e6eab_0_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7" name="Google Shape;1257;ge4639e6eab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Chu</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2122c6747c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 name="Google Shape;1325;g2122c6747c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Chu</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
        <p:cNvGrpSpPr/>
        <p:nvPr/>
      </p:nvGrpSpPr>
      <p:grpSpPr>
        <a:xfrm>
          <a:off x="0" y="0"/>
          <a:ext cx="0" cy="0"/>
          <a:chOff x="0" y="0"/>
          <a:chExt cx="0" cy="0"/>
        </a:xfrm>
      </p:grpSpPr>
      <p:sp>
        <p:nvSpPr>
          <p:cNvPr id="1432" name="Google Shape;1432;g13f979a6dc7_1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3" name="Google Shape;1433;g13f979a6dc7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Chu</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52000" y="1440450"/>
            <a:ext cx="6840000" cy="226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152000" y="3703050"/>
            <a:ext cx="6840000" cy="461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11" name="Google Shape;11;p2"/>
          <p:cNvSpPr/>
          <p:nvPr/>
        </p:nvSpPr>
        <p:spPr>
          <a:xfrm>
            <a:off x="16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331200" y="4816560"/>
            <a:ext cx="11697540" cy="573900"/>
            <a:chOff x="-331200" y="4816560"/>
            <a:chExt cx="11697540" cy="573900"/>
          </a:xfrm>
        </p:grpSpPr>
        <p:sp>
          <p:nvSpPr>
            <p:cNvPr id="13" name="Google Shape;13;p2"/>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8"/>
        <p:cNvGrpSpPr/>
        <p:nvPr/>
      </p:nvGrpSpPr>
      <p:grpSpPr>
        <a:xfrm>
          <a:off x="0" y="0"/>
          <a:ext cx="0" cy="0"/>
          <a:chOff x="0" y="0"/>
          <a:chExt cx="0" cy="0"/>
        </a:xfrm>
      </p:grpSpPr>
      <p:sp>
        <p:nvSpPr>
          <p:cNvPr id="99" name="Google Shape;99;p11"/>
          <p:cNvSpPr/>
          <p:nvPr/>
        </p:nvSpPr>
        <p:spPr>
          <a:xfrm>
            <a:off x="-273615"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 name="Google Shape;100;p11"/>
          <p:cNvGrpSpPr/>
          <p:nvPr/>
        </p:nvGrpSpPr>
        <p:grpSpPr>
          <a:xfrm>
            <a:off x="-273615" y="4816560"/>
            <a:ext cx="11697540" cy="573900"/>
            <a:chOff x="-273615" y="4816560"/>
            <a:chExt cx="11697540" cy="573900"/>
          </a:xfrm>
        </p:grpSpPr>
        <p:sp>
          <p:nvSpPr>
            <p:cNvPr id="101" name="Google Shape;101;p11"/>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1"/>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1"/>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1"/>
          <p:cNvSpPr/>
          <p:nvPr/>
        </p:nvSpPr>
        <p:spPr>
          <a:xfrm>
            <a:off x="7566233"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txBox="1">
            <a:spLocks noGrp="1"/>
          </p:cNvSpPr>
          <p:nvPr>
            <p:ph type="title" hasCustomPrompt="1"/>
          </p:nvPr>
        </p:nvSpPr>
        <p:spPr>
          <a:xfrm>
            <a:off x="720000" y="1494300"/>
            <a:ext cx="7704000" cy="172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0000"/>
              <a:buNone/>
              <a:defRPr sz="10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07" name="Google Shape;107;p11"/>
          <p:cNvSpPr txBox="1">
            <a:spLocks noGrp="1"/>
          </p:cNvSpPr>
          <p:nvPr>
            <p:ph type="subTitle" idx="1"/>
          </p:nvPr>
        </p:nvSpPr>
        <p:spPr>
          <a:xfrm>
            <a:off x="720000" y="3218100"/>
            <a:ext cx="7704000" cy="431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1_1">
    <p:spTree>
      <p:nvGrpSpPr>
        <p:cNvPr id="1" name="Shape 109"/>
        <p:cNvGrpSpPr/>
        <p:nvPr/>
      </p:nvGrpSpPr>
      <p:grpSpPr>
        <a:xfrm>
          <a:off x="0" y="0"/>
          <a:ext cx="0" cy="0"/>
          <a:chOff x="0" y="0"/>
          <a:chExt cx="0" cy="0"/>
        </a:xfrm>
      </p:grpSpPr>
      <p:sp>
        <p:nvSpPr>
          <p:cNvPr id="110" name="Google Shape;110;p13"/>
          <p:cNvSpPr/>
          <p:nvPr/>
        </p:nvSpPr>
        <p:spPr>
          <a:xfrm>
            <a:off x="-18847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3"/>
          <p:cNvSpPr txBox="1">
            <a:spLocks noGrp="1"/>
          </p:cNvSpPr>
          <p:nvPr>
            <p:ph type="title"/>
          </p:nvPr>
        </p:nvSpPr>
        <p:spPr>
          <a:xfrm>
            <a:off x="1681200" y="1685500"/>
            <a:ext cx="24114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2" name="Google Shape;112;p13"/>
          <p:cNvSpPr txBox="1">
            <a:spLocks noGrp="1"/>
          </p:cNvSpPr>
          <p:nvPr>
            <p:ph type="title" idx="2" hasCustomPrompt="1"/>
          </p:nvPr>
        </p:nvSpPr>
        <p:spPr>
          <a:xfrm>
            <a:off x="1681200" y="1283800"/>
            <a:ext cx="24120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13" name="Google Shape;113;p13"/>
          <p:cNvSpPr txBox="1">
            <a:spLocks noGrp="1"/>
          </p:cNvSpPr>
          <p:nvPr>
            <p:ph type="subTitle" idx="1"/>
          </p:nvPr>
        </p:nvSpPr>
        <p:spPr>
          <a:xfrm>
            <a:off x="1681200" y="2163400"/>
            <a:ext cx="2411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14" name="Google Shape;114;p13"/>
          <p:cNvSpPr txBox="1">
            <a:spLocks noGrp="1"/>
          </p:cNvSpPr>
          <p:nvPr>
            <p:ph type="title" idx="3"/>
          </p:nvPr>
        </p:nvSpPr>
        <p:spPr>
          <a:xfrm>
            <a:off x="5050800" y="1685500"/>
            <a:ext cx="24114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5" name="Google Shape;115;p13"/>
          <p:cNvSpPr txBox="1">
            <a:spLocks noGrp="1"/>
          </p:cNvSpPr>
          <p:nvPr>
            <p:ph type="title" idx="4" hasCustomPrompt="1"/>
          </p:nvPr>
        </p:nvSpPr>
        <p:spPr>
          <a:xfrm>
            <a:off x="5050800" y="1283800"/>
            <a:ext cx="24120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16" name="Google Shape;116;p13"/>
          <p:cNvSpPr txBox="1">
            <a:spLocks noGrp="1"/>
          </p:cNvSpPr>
          <p:nvPr>
            <p:ph type="subTitle" idx="5"/>
          </p:nvPr>
        </p:nvSpPr>
        <p:spPr>
          <a:xfrm>
            <a:off x="5050800" y="2163400"/>
            <a:ext cx="2411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17" name="Google Shape;117;p13"/>
          <p:cNvSpPr txBox="1">
            <a:spLocks noGrp="1"/>
          </p:cNvSpPr>
          <p:nvPr>
            <p:ph type="title" idx="6"/>
          </p:nvPr>
        </p:nvSpPr>
        <p:spPr>
          <a:xfrm>
            <a:off x="1681200" y="3259050"/>
            <a:ext cx="24114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8" name="Google Shape;118;p13"/>
          <p:cNvSpPr txBox="1">
            <a:spLocks noGrp="1"/>
          </p:cNvSpPr>
          <p:nvPr>
            <p:ph type="title" idx="7" hasCustomPrompt="1"/>
          </p:nvPr>
        </p:nvSpPr>
        <p:spPr>
          <a:xfrm>
            <a:off x="1681200" y="2857350"/>
            <a:ext cx="24120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19" name="Google Shape;119;p13"/>
          <p:cNvSpPr txBox="1">
            <a:spLocks noGrp="1"/>
          </p:cNvSpPr>
          <p:nvPr>
            <p:ph type="subTitle" idx="8"/>
          </p:nvPr>
        </p:nvSpPr>
        <p:spPr>
          <a:xfrm>
            <a:off x="1681200" y="3736950"/>
            <a:ext cx="2411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20" name="Google Shape;120;p13"/>
          <p:cNvSpPr txBox="1">
            <a:spLocks noGrp="1"/>
          </p:cNvSpPr>
          <p:nvPr>
            <p:ph type="title" idx="9"/>
          </p:nvPr>
        </p:nvSpPr>
        <p:spPr>
          <a:xfrm>
            <a:off x="5050800" y="3259050"/>
            <a:ext cx="24114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1" name="Google Shape;121;p13"/>
          <p:cNvSpPr txBox="1">
            <a:spLocks noGrp="1"/>
          </p:cNvSpPr>
          <p:nvPr>
            <p:ph type="title" idx="13" hasCustomPrompt="1"/>
          </p:nvPr>
        </p:nvSpPr>
        <p:spPr>
          <a:xfrm>
            <a:off x="5050800" y="2857350"/>
            <a:ext cx="24120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22" name="Google Shape;122;p13"/>
          <p:cNvSpPr txBox="1">
            <a:spLocks noGrp="1"/>
          </p:cNvSpPr>
          <p:nvPr>
            <p:ph type="subTitle" idx="14"/>
          </p:nvPr>
        </p:nvSpPr>
        <p:spPr>
          <a:xfrm>
            <a:off x="5050800" y="3736950"/>
            <a:ext cx="2411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23" name="Google Shape;123;p13"/>
          <p:cNvSpPr txBox="1">
            <a:spLocks noGrp="1"/>
          </p:cNvSpPr>
          <p:nvPr>
            <p:ph type="title" idx="15"/>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 name="Google Shape;124;p13"/>
          <p:cNvSpPr/>
          <p:nvPr/>
        </p:nvSpPr>
        <p:spPr>
          <a:xfrm>
            <a:off x="183621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13"/>
          <p:cNvGrpSpPr/>
          <p:nvPr/>
        </p:nvGrpSpPr>
        <p:grpSpPr>
          <a:xfrm>
            <a:off x="-2217600" y="4816560"/>
            <a:ext cx="11697540" cy="573900"/>
            <a:chOff x="-331200" y="4816560"/>
            <a:chExt cx="11697540" cy="573900"/>
          </a:xfrm>
        </p:grpSpPr>
        <p:sp>
          <p:nvSpPr>
            <p:cNvPr id="126" name="Google Shape;126;p13"/>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30"/>
        <p:cNvGrpSpPr/>
        <p:nvPr/>
      </p:nvGrpSpPr>
      <p:grpSpPr>
        <a:xfrm>
          <a:off x="0" y="0"/>
          <a:ext cx="0" cy="0"/>
          <a:chOff x="0" y="0"/>
          <a:chExt cx="0" cy="0"/>
        </a:xfrm>
      </p:grpSpPr>
      <p:sp>
        <p:nvSpPr>
          <p:cNvPr id="131" name="Google Shape;131;p14"/>
          <p:cNvSpPr/>
          <p:nvPr/>
        </p:nvSpPr>
        <p:spPr>
          <a:xfrm>
            <a:off x="16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14"/>
          <p:cNvGrpSpPr/>
          <p:nvPr/>
        </p:nvGrpSpPr>
        <p:grpSpPr>
          <a:xfrm>
            <a:off x="-331200" y="4816560"/>
            <a:ext cx="11697540" cy="573900"/>
            <a:chOff x="-331200" y="4816560"/>
            <a:chExt cx="11697540" cy="573900"/>
          </a:xfrm>
        </p:grpSpPr>
        <p:sp>
          <p:nvSpPr>
            <p:cNvPr id="133" name="Google Shape;133;p14"/>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4"/>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 name="Google Shape;137;p14"/>
          <p:cNvSpPr txBox="1">
            <a:spLocks noGrp="1"/>
          </p:cNvSpPr>
          <p:nvPr>
            <p:ph type="title"/>
          </p:nvPr>
        </p:nvSpPr>
        <p:spPr>
          <a:xfrm>
            <a:off x="1636050" y="3378750"/>
            <a:ext cx="5871900" cy="52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38" name="Google Shape;138;p14"/>
          <p:cNvSpPr txBox="1">
            <a:spLocks noGrp="1"/>
          </p:cNvSpPr>
          <p:nvPr>
            <p:ph type="subTitle" idx="1"/>
          </p:nvPr>
        </p:nvSpPr>
        <p:spPr>
          <a:xfrm>
            <a:off x="1636050" y="1241550"/>
            <a:ext cx="5871900" cy="1908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500"/>
              <a:buFont typeface="Montserrat Medium"/>
              <a:buNone/>
              <a:defRPr sz="28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2500"/>
              <a:buNone/>
              <a:defRPr sz="2500">
                <a:solidFill>
                  <a:schemeClr val="dk1"/>
                </a:solidFill>
              </a:defRPr>
            </a:lvl2pPr>
            <a:lvl3pPr lvl="2" algn="ctr" rtl="0">
              <a:lnSpc>
                <a:spcPct val="100000"/>
              </a:lnSpc>
              <a:spcBef>
                <a:spcPts val="0"/>
              </a:spcBef>
              <a:spcAft>
                <a:spcPts val="0"/>
              </a:spcAft>
              <a:buClr>
                <a:schemeClr val="dk1"/>
              </a:buClr>
              <a:buSzPts val="2500"/>
              <a:buNone/>
              <a:defRPr sz="2500">
                <a:solidFill>
                  <a:schemeClr val="dk1"/>
                </a:solidFill>
              </a:defRPr>
            </a:lvl3pPr>
            <a:lvl4pPr lvl="3" algn="ctr" rtl="0">
              <a:lnSpc>
                <a:spcPct val="100000"/>
              </a:lnSpc>
              <a:spcBef>
                <a:spcPts val="0"/>
              </a:spcBef>
              <a:spcAft>
                <a:spcPts val="0"/>
              </a:spcAft>
              <a:buClr>
                <a:schemeClr val="dk1"/>
              </a:buClr>
              <a:buSzPts val="2500"/>
              <a:buNone/>
              <a:defRPr sz="2500">
                <a:solidFill>
                  <a:schemeClr val="dk1"/>
                </a:solidFill>
              </a:defRPr>
            </a:lvl4pPr>
            <a:lvl5pPr lvl="4" algn="ctr" rtl="0">
              <a:lnSpc>
                <a:spcPct val="100000"/>
              </a:lnSpc>
              <a:spcBef>
                <a:spcPts val="0"/>
              </a:spcBef>
              <a:spcAft>
                <a:spcPts val="0"/>
              </a:spcAft>
              <a:buClr>
                <a:schemeClr val="dk1"/>
              </a:buClr>
              <a:buSzPts val="2500"/>
              <a:buNone/>
              <a:defRPr sz="2500">
                <a:solidFill>
                  <a:schemeClr val="dk1"/>
                </a:solidFill>
              </a:defRPr>
            </a:lvl5pPr>
            <a:lvl6pPr lvl="5" algn="ctr" rtl="0">
              <a:lnSpc>
                <a:spcPct val="100000"/>
              </a:lnSpc>
              <a:spcBef>
                <a:spcPts val="0"/>
              </a:spcBef>
              <a:spcAft>
                <a:spcPts val="0"/>
              </a:spcAft>
              <a:buClr>
                <a:schemeClr val="dk1"/>
              </a:buClr>
              <a:buSzPts val="2500"/>
              <a:buNone/>
              <a:defRPr sz="2500">
                <a:solidFill>
                  <a:schemeClr val="dk1"/>
                </a:solidFill>
              </a:defRPr>
            </a:lvl6pPr>
            <a:lvl7pPr lvl="6" algn="ctr" rtl="0">
              <a:lnSpc>
                <a:spcPct val="100000"/>
              </a:lnSpc>
              <a:spcBef>
                <a:spcPts val="0"/>
              </a:spcBef>
              <a:spcAft>
                <a:spcPts val="0"/>
              </a:spcAft>
              <a:buClr>
                <a:schemeClr val="dk1"/>
              </a:buClr>
              <a:buSzPts val="2500"/>
              <a:buNone/>
              <a:defRPr sz="2500">
                <a:solidFill>
                  <a:schemeClr val="dk1"/>
                </a:solidFill>
              </a:defRPr>
            </a:lvl7pPr>
            <a:lvl8pPr lvl="7" algn="ctr" rtl="0">
              <a:lnSpc>
                <a:spcPct val="100000"/>
              </a:lnSpc>
              <a:spcBef>
                <a:spcPts val="0"/>
              </a:spcBef>
              <a:spcAft>
                <a:spcPts val="0"/>
              </a:spcAft>
              <a:buClr>
                <a:schemeClr val="dk1"/>
              </a:buClr>
              <a:buSzPts val="2500"/>
              <a:buNone/>
              <a:defRPr sz="2500">
                <a:solidFill>
                  <a:schemeClr val="dk1"/>
                </a:solidFill>
              </a:defRPr>
            </a:lvl8pPr>
            <a:lvl9pPr lvl="8" algn="ctr" rtl="0">
              <a:lnSpc>
                <a:spcPct val="100000"/>
              </a:lnSpc>
              <a:spcBef>
                <a:spcPts val="0"/>
              </a:spcBef>
              <a:spcAft>
                <a:spcPts val="0"/>
              </a:spcAft>
              <a:buClr>
                <a:schemeClr val="dk1"/>
              </a:buClr>
              <a:buSzPts val="2500"/>
              <a:buNone/>
              <a:defRPr sz="2500">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6">
    <p:spTree>
      <p:nvGrpSpPr>
        <p:cNvPr id="1" name="Shape 139"/>
        <p:cNvGrpSpPr/>
        <p:nvPr/>
      </p:nvGrpSpPr>
      <p:grpSpPr>
        <a:xfrm>
          <a:off x="0" y="0"/>
          <a:ext cx="0" cy="0"/>
          <a:chOff x="0" y="0"/>
          <a:chExt cx="0" cy="0"/>
        </a:xfrm>
      </p:grpSpPr>
      <p:sp>
        <p:nvSpPr>
          <p:cNvPr id="140" name="Google Shape;140;p15"/>
          <p:cNvSpPr/>
          <p:nvPr/>
        </p:nvSpPr>
        <p:spPr>
          <a:xfrm>
            <a:off x="16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15"/>
          <p:cNvGrpSpPr/>
          <p:nvPr/>
        </p:nvGrpSpPr>
        <p:grpSpPr>
          <a:xfrm>
            <a:off x="-331200" y="4816560"/>
            <a:ext cx="11697540" cy="573900"/>
            <a:chOff x="-331200" y="4816560"/>
            <a:chExt cx="11697540" cy="573900"/>
          </a:xfrm>
        </p:grpSpPr>
        <p:sp>
          <p:nvSpPr>
            <p:cNvPr id="142" name="Google Shape;142;p15"/>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15"/>
          <p:cNvSpPr/>
          <p:nvPr/>
        </p:nvSpPr>
        <p:spPr>
          <a:xfrm>
            <a:off x="8424005" y="1752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664447" y="11495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251853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7">
    <p:spTree>
      <p:nvGrpSpPr>
        <p:cNvPr id="1" name="Shape 150"/>
        <p:cNvGrpSpPr/>
        <p:nvPr/>
      </p:nvGrpSpPr>
      <p:grpSpPr>
        <a:xfrm>
          <a:off x="0" y="0"/>
          <a:ext cx="0" cy="0"/>
          <a:chOff x="0" y="0"/>
          <a:chExt cx="0" cy="0"/>
        </a:xfrm>
      </p:grpSpPr>
      <p:sp>
        <p:nvSpPr>
          <p:cNvPr id="151" name="Google Shape;151;p16"/>
          <p:cNvSpPr/>
          <p:nvPr/>
        </p:nvSpPr>
        <p:spPr>
          <a:xfrm>
            <a:off x="-18847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16"/>
          <p:cNvGrpSpPr/>
          <p:nvPr/>
        </p:nvGrpSpPr>
        <p:grpSpPr>
          <a:xfrm>
            <a:off x="-2217600" y="4816560"/>
            <a:ext cx="11697540" cy="573900"/>
            <a:chOff x="-331200" y="4816560"/>
            <a:chExt cx="11697540" cy="573900"/>
          </a:xfrm>
        </p:grpSpPr>
        <p:sp>
          <p:nvSpPr>
            <p:cNvPr id="153" name="Google Shape;153;p16"/>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6"/>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6"/>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16"/>
          <p:cNvSpPr/>
          <p:nvPr/>
        </p:nvSpPr>
        <p:spPr>
          <a:xfrm>
            <a:off x="8424005" y="9972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6"/>
          <p:cNvSpPr/>
          <p:nvPr/>
        </p:nvSpPr>
        <p:spPr>
          <a:xfrm>
            <a:off x="-664447" y="19115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6"/>
          <p:cNvSpPr/>
          <p:nvPr/>
        </p:nvSpPr>
        <p:spPr>
          <a:xfrm>
            <a:off x="335673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6"/>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TITLE_ONLY_7_1">
    <p:spTree>
      <p:nvGrpSpPr>
        <p:cNvPr id="1" name="Shape 161"/>
        <p:cNvGrpSpPr/>
        <p:nvPr/>
      </p:nvGrpSpPr>
      <p:grpSpPr>
        <a:xfrm>
          <a:off x="0" y="0"/>
          <a:ext cx="0" cy="0"/>
          <a:chOff x="0" y="0"/>
          <a:chExt cx="0" cy="0"/>
        </a:xfrm>
      </p:grpSpPr>
      <p:sp>
        <p:nvSpPr>
          <p:cNvPr id="162" name="Google Shape;162;p17"/>
          <p:cNvSpPr/>
          <p:nvPr/>
        </p:nvSpPr>
        <p:spPr>
          <a:xfrm>
            <a:off x="-273615"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 name="Google Shape;163;p17"/>
          <p:cNvGrpSpPr/>
          <p:nvPr/>
        </p:nvGrpSpPr>
        <p:grpSpPr>
          <a:xfrm>
            <a:off x="-273615" y="4816560"/>
            <a:ext cx="11697540" cy="573900"/>
            <a:chOff x="-273615" y="4816560"/>
            <a:chExt cx="11697540" cy="573900"/>
          </a:xfrm>
        </p:grpSpPr>
        <p:sp>
          <p:nvSpPr>
            <p:cNvPr id="164" name="Google Shape;164;p17"/>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7"/>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7"/>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17"/>
          <p:cNvSpPr/>
          <p:nvPr/>
        </p:nvSpPr>
        <p:spPr>
          <a:xfrm>
            <a:off x="7566233"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7"/>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 name="Google Shape;170;p17"/>
          <p:cNvSpPr/>
          <p:nvPr/>
        </p:nvSpPr>
        <p:spPr>
          <a:xfrm>
            <a:off x="8424005" y="16992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a:off x="-664447" y="12257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a:off x="518553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4">
  <p:cSld name="TITLE_ONLY_7_1_1">
    <p:spTree>
      <p:nvGrpSpPr>
        <p:cNvPr id="1" name="Shape 173"/>
        <p:cNvGrpSpPr/>
        <p:nvPr/>
      </p:nvGrpSpPr>
      <p:grpSpPr>
        <a:xfrm>
          <a:off x="0" y="0"/>
          <a:ext cx="0" cy="0"/>
          <a:chOff x="0" y="0"/>
          <a:chExt cx="0" cy="0"/>
        </a:xfrm>
      </p:grpSpPr>
      <p:sp>
        <p:nvSpPr>
          <p:cNvPr id="174" name="Google Shape;174;p18"/>
          <p:cNvSpPr/>
          <p:nvPr/>
        </p:nvSpPr>
        <p:spPr>
          <a:xfrm>
            <a:off x="-1276770"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 name="Google Shape;175;p18"/>
          <p:cNvGrpSpPr/>
          <p:nvPr/>
        </p:nvGrpSpPr>
        <p:grpSpPr>
          <a:xfrm>
            <a:off x="-1276770" y="4816560"/>
            <a:ext cx="11697540" cy="573900"/>
            <a:chOff x="-273615" y="4816560"/>
            <a:chExt cx="11697540" cy="573900"/>
          </a:xfrm>
        </p:grpSpPr>
        <p:sp>
          <p:nvSpPr>
            <p:cNvPr id="176" name="Google Shape;176;p18"/>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8"/>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8"/>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8"/>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18"/>
          <p:cNvSpPr/>
          <p:nvPr/>
        </p:nvSpPr>
        <p:spPr>
          <a:xfrm>
            <a:off x="6563078"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8"/>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2" name="Google Shape;182;p18"/>
          <p:cNvSpPr/>
          <p:nvPr/>
        </p:nvSpPr>
        <p:spPr>
          <a:xfrm>
            <a:off x="8424005" y="11658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8"/>
          <p:cNvSpPr/>
          <p:nvPr/>
        </p:nvSpPr>
        <p:spPr>
          <a:xfrm>
            <a:off x="-664447" y="20639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a:off x="228993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185"/>
        <p:cNvGrpSpPr/>
        <p:nvPr/>
      </p:nvGrpSpPr>
      <p:grpSpPr>
        <a:xfrm>
          <a:off x="0" y="0"/>
          <a:ext cx="0" cy="0"/>
          <a:chOff x="0" y="0"/>
          <a:chExt cx="0" cy="0"/>
        </a:xfrm>
      </p:grpSpPr>
      <p:sp>
        <p:nvSpPr>
          <p:cNvPr id="186" name="Google Shape;186;p19"/>
          <p:cNvSpPr/>
          <p:nvPr/>
        </p:nvSpPr>
        <p:spPr>
          <a:xfrm>
            <a:off x="-273615"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19"/>
          <p:cNvGrpSpPr/>
          <p:nvPr/>
        </p:nvGrpSpPr>
        <p:grpSpPr>
          <a:xfrm>
            <a:off x="-273615" y="4816560"/>
            <a:ext cx="11697540" cy="573900"/>
            <a:chOff x="-273615" y="4816560"/>
            <a:chExt cx="11697540" cy="573900"/>
          </a:xfrm>
        </p:grpSpPr>
        <p:sp>
          <p:nvSpPr>
            <p:cNvPr id="188" name="Google Shape;188;p19"/>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9"/>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9"/>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19"/>
          <p:cNvSpPr/>
          <p:nvPr/>
        </p:nvSpPr>
        <p:spPr>
          <a:xfrm>
            <a:off x="7566233"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9"/>
          <p:cNvSpPr txBox="1">
            <a:spLocks noGrp="1"/>
          </p:cNvSpPr>
          <p:nvPr>
            <p:ph type="subTitle" idx="1"/>
          </p:nvPr>
        </p:nvSpPr>
        <p:spPr>
          <a:xfrm>
            <a:off x="1683000" y="3095100"/>
            <a:ext cx="5778000" cy="677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94" name="Google Shape;194;p19"/>
          <p:cNvSpPr txBox="1">
            <a:spLocks noGrp="1"/>
          </p:cNvSpPr>
          <p:nvPr>
            <p:ph type="title"/>
          </p:nvPr>
        </p:nvSpPr>
        <p:spPr>
          <a:xfrm>
            <a:off x="1683000" y="1371300"/>
            <a:ext cx="5778000" cy="172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10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2_1_1">
    <p:spTree>
      <p:nvGrpSpPr>
        <p:cNvPr id="1" name="Shape 195"/>
        <p:cNvGrpSpPr/>
        <p:nvPr/>
      </p:nvGrpSpPr>
      <p:grpSpPr>
        <a:xfrm>
          <a:off x="0" y="0"/>
          <a:ext cx="0" cy="0"/>
          <a:chOff x="0" y="0"/>
          <a:chExt cx="0" cy="0"/>
        </a:xfrm>
      </p:grpSpPr>
      <p:sp>
        <p:nvSpPr>
          <p:cNvPr id="196" name="Google Shape;196;p20"/>
          <p:cNvSpPr/>
          <p:nvPr/>
        </p:nvSpPr>
        <p:spPr>
          <a:xfrm>
            <a:off x="16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 name="Google Shape;197;p20"/>
          <p:cNvGrpSpPr/>
          <p:nvPr/>
        </p:nvGrpSpPr>
        <p:grpSpPr>
          <a:xfrm>
            <a:off x="-331200" y="4816560"/>
            <a:ext cx="11697540" cy="573900"/>
            <a:chOff x="-331200" y="4816560"/>
            <a:chExt cx="11697540" cy="573900"/>
          </a:xfrm>
        </p:grpSpPr>
        <p:sp>
          <p:nvSpPr>
            <p:cNvPr id="198" name="Google Shape;198;p20"/>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0"/>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20"/>
          <p:cNvSpPr txBox="1">
            <a:spLocks noGrp="1"/>
          </p:cNvSpPr>
          <p:nvPr>
            <p:ph type="subTitle" idx="1"/>
          </p:nvPr>
        </p:nvSpPr>
        <p:spPr>
          <a:xfrm>
            <a:off x="720000" y="2679450"/>
            <a:ext cx="2888100" cy="1046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203" name="Google Shape;203;p20"/>
          <p:cNvSpPr txBox="1">
            <a:spLocks noGrp="1"/>
          </p:cNvSpPr>
          <p:nvPr>
            <p:ph type="title"/>
          </p:nvPr>
        </p:nvSpPr>
        <p:spPr>
          <a:xfrm>
            <a:off x="720000" y="1417350"/>
            <a:ext cx="2888100" cy="1262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4" name="Google Shape;204;p20"/>
          <p:cNvSpPr/>
          <p:nvPr/>
        </p:nvSpPr>
        <p:spPr>
          <a:xfrm>
            <a:off x="8424330" y="922680"/>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664597" y="1683629"/>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94392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title"/>
          </p:nvPr>
        </p:nvSpPr>
        <p:spPr>
          <a:xfrm>
            <a:off x="2003440" y="1915800"/>
            <a:ext cx="5137200" cy="1600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2003360" y="1195800"/>
            <a:ext cx="5137200" cy="72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600" b="1">
                <a:latin typeface="Montserrat"/>
                <a:ea typeface="Montserrat"/>
                <a:cs typeface="Montserrat"/>
                <a:sym typeface="Montserrat"/>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 name="Google Shape;21;p3"/>
          <p:cNvSpPr txBox="1">
            <a:spLocks noGrp="1"/>
          </p:cNvSpPr>
          <p:nvPr>
            <p:ph type="subTitle" idx="1"/>
          </p:nvPr>
        </p:nvSpPr>
        <p:spPr>
          <a:xfrm>
            <a:off x="2003440" y="3516600"/>
            <a:ext cx="5137200" cy="431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22" name="Google Shape;22;p3"/>
          <p:cNvGrpSpPr/>
          <p:nvPr/>
        </p:nvGrpSpPr>
        <p:grpSpPr>
          <a:xfrm>
            <a:off x="-1276770" y="4816560"/>
            <a:ext cx="11697540" cy="573900"/>
            <a:chOff x="-331200" y="4816560"/>
            <a:chExt cx="11697540" cy="573900"/>
          </a:xfrm>
        </p:grpSpPr>
        <p:sp>
          <p:nvSpPr>
            <p:cNvPr id="23" name="Google Shape;23;p3"/>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2_1_1_1">
    <p:spTree>
      <p:nvGrpSpPr>
        <p:cNvPr id="1" name="Shape 206"/>
        <p:cNvGrpSpPr/>
        <p:nvPr/>
      </p:nvGrpSpPr>
      <p:grpSpPr>
        <a:xfrm>
          <a:off x="0" y="0"/>
          <a:ext cx="0" cy="0"/>
          <a:chOff x="0" y="0"/>
          <a:chExt cx="0" cy="0"/>
        </a:xfrm>
      </p:grpSpPr>
      <p:sp>
        <p:nvSpPr>
          <p:cNvPr id="207" name="Google Shape;207;p21"/>
          <p:cNvSpPr/>
          <p:nvPr/>
        </p:nvSpPr>
        <p:spPr>
          <a:xfrm>
            <a:off x="-2331015"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 name="Google Shape;208;p21"/>
          <p:cNvGrpSpPr/>
          <p:nvPr/>
        </p:nvGrpSpPr>
        <p:grpSpPr>
          <a:xfrm>
            <a:off x="-2331015" y="4816560"/>
            <a:ext cx="11697540" cy="573900"/>
            <a:chOff x="-273615" y="4816560"/>
            <a:chExt cx="11697540" cy="573900"/>
          </a:xfrm>
        </p:grpSpPr>
        <p:sp>
          <p:nvSpPr>
            <p:cNvPr id="209" name="Google Shape;209;p21"/>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1"/>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1"/>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1"/>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21"/>
          <p:cNvSpPr txBox="1">
            <a:spLocks noGrp="1"/>
          </p:cNvSpPr>
          <p:nvPr>
            <p:ph type="subTitle" idx="1"/>
          </p:nvPr>
        </p:nvSpPr>
        <p:spPr>
          <a:xfrm>
            <a:off x="4272993" y="2410050"/>
            <a:ext cx="3175500" cy="1046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14" name="Google Shape;214;p21"/>
          <p:cNvSpPr txBox="1">
            <a:spLocks noGrp="1"/>
          </p:cNvSpPr>
          <p:nvPr>
            <p:ph type="title"/>
          </p:nvPr>
        </p:nvSpPr>
        <p:spPr>
          <a:xfrm>
            <a:off x="4272993" y="1686750"/>
            <a:ext cx="3175500" cy="7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CUSTOM_2_1_1_1_1">
    <p:spTree>
      <p:nvGrpSpPr>
        <p:cNvPr id="1" name="Shape 215"/>
        <p:cNvGrpSpPr/>
        <p:nvPr/>
      </p:nvGrpSpPr>
      <p:grpSpPr>
        <a:xfrm>
          <a:off x="0" y="0"/>
          <a:ext cx="0" cy="0"/>
          <a:chOff x="0" y="0"/>
          <a:chExt cx="0" cy="0"/>
        </a:xfrm>
      </p:grpSpPr>
      <p:sp>
        <p:nvSpPr>
          <p:cNvPr id="216" name="Google Shape;216;p22"/>
          <p:cNvSpPr/>
          <p:nvPr/>
        </p:nvSpPr>
        <p:spPr>
          <a:xfrm>
            <a:off x="-18847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 name="Google Shape;217;p22"/>
          <p:cNvGrpSpPr/>
          <p:nvPr/>
        </p:nvGrpSpPr>
        <p:grpSpPr>
          <a:xfrm>
            <a:off x="-2217600" y="4816560"/>
            <a:ext cx="11697540" cy="573900"/>
            <a:chOff x="-331200" y="4816560"/>
            <a:chExt cx="11697540" cy="573900"/>
          </a:xfrm>
        </p:grpSpPr>
        <p:sp>
          <p:nvSpPr>
            <p:cNvPr id="218" name="Google Shape;218;p22"/>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2"/>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2"/>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2"/>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22"/>
          <p:cNvSpPr txBox="1">
            <a:spLocks noGrp="1"/>
          </p:cNvSpPr>
          <p:nvPr>
            <p:ph type="subTitle" idx="1"/>
          </p:nvPr>
        </p:nvSpPr>
        <p:spPr>
          <a:xfrm>
            <a:off x="1482000" y="2410050"/>
            <a:ext cx="3175200" cy="1046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 name="Google Shape;223;p22"/>
          <p:cNvSpPr txBox="1">
            <a:spLocks noGrp="1"/>
          </p:cNvSpPr>
          <p:nvPr>
            <p:ph type="title"/>
          </p:nvPr>
        </p:nvSpPr>
        <p:spPr>
          <a:xfrm>
            <a:off x="1482000" y="1686750"/>
            <a:ext cx="3175200" cy="7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CUSTOM_10_2">
    <p:spTree>
      <p:nvGrpSpPr>
        <p:cNvPr id="1" name="Shape 224"/>
        <p:cNvGrpSpPr/>
        <p:nvPr/>
      </p:nvGrpSpPr>
      <p:grpSpPr>
        <a:xfrm>
          <a:off x="0" y="0"/>
          <a:ext cx="0" cy="0"/>
          <a:chOff x="0" y="0"/>
          <a:chExt cx="0" cy="0"/>
        </a:xfrm>
      </p:grpSpPr>
      <p:sp>
        <p:nvSpPr>
          <p:cNvPr id="225" name="Google Shape;225;p23"/>
          <p:cNvSpPr/>
          <p:nvPr/>
        </p:nvSpPr>
        <p:spPr>
          <a:xfrm>
            <a:off x="16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23"/>
          <p:cNvGrpSpPr/>
          <p:nvPr/>
        </p:nvGrpSpPr>
        <p:grpSpPr>
          <a:xfrm>
            <a:off x="-331200" y="4816560"/>
            <a:ext cx="11697540" cy="573900"/>
            <a:chOff x="-331200" y="4816560"/>
            <a:chExt cx="11697540" cy="573900"/>
          </a:xfrm>
        </p:grpSpPr>
        <p:sp>
          <p:nvSpPr>
            <p:cNvPr id="227" name="Google Shape;227;p23"/>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3"/>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 name="Google Shape;231;p23"/>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2" name="Google Shape;232;p23"/>
          <p:cNvSpPr txBox="1">
            <a:spLocks noGrp="1"/>
          </p:cNvSpPr>
          <p:nvPr>
            <p:ph type="body" idx="1"/>
          </p:nvPr>
        </p:nvSpPr>
        <p:spPr>
          <a:xfrm>
            <a:off x="720000" y="1216800"/>
            <a:ext cx="3852000" cy="3386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2"/>
              </a:buClr>
              <a:buSzPts val="1200"/>
              <a:buChar char="●"/>
              <a:defRPr sz="1200"/>
            </a:lvl1pPr>
            <a:lvl2pPr marL="914400" lvl="1" indent="-304800" rtl="0">
              <a:lnSpc>
                <a:spcPct val="115000"/>
              </a:lnSpc>
              <a:spcBef>
                <a:spcPts val="0"/>
              </a:spcBef>
              <a:spcAft>
                <a:spcPts val="0"/>
              </a:spcAft>
              <a:buSzPts val="1200"/>
              <a:buChar char="○"/>
              <a:defRPr sz="1200"/>
            </a:lvl2pPr>
            <a:lvl3pPr marL="1371600" lvl="2" indent="-304800" rtl="0">
              <a:lnSpc>
                <a:spcPct val="115000"/>
              </a:lnSpc>
              <a:spcBef>
                <a:spcPts val="0"/>
              </a:spcBef>
              <a:spcAft>
                <a:spcPts val="0"/>
              </a:spcAft>
              <a:buSzPts val="1200"/>
              <a:buChar char="■"/>
              <a:defRPr sz="1200"/>
            </a:lvl3pPr>
            <a:lvl4pPr marL="1828800" lvl="3" indent="-304800" rtl="0">
              <a:lnSpc>
                <a:spcPct val="115000"/>
              </a:lnSpc>
              <a:spcBef>
                <a:spcPts val="0"/>
              </a:spcBef>
              <a:spcAft>
                <a:spcPts val="0"/>
              </a:spcAft>
              <a:buSzPts val="1200"/>
              <a:buChar char="●"/>
              <a:defRPr sz="1200"/>
            </a:lvl4pPr>
            <a:lvl5pPr marL="2286000" lvl="4" indent="-304800" rtl="0">
              <a:lnSpc>
                <a:spcPct val="115000"/>
              </a:lnSpc>
              <a:spcBef>
                <a:spcPts val="0"/>
              </a:spcBef>
              <a:spcAft>
                <a:spcPts val="0"/>
              </a:spcAft>
              <a:buSzPts val="1200"/>
              <a:buChar char="○"/>
              <a:defRPr sz="1200"/>
            </a:lvl5pPr>
            <a:lvl6pPr marL="2743200" lvl="5" indent="-304800" rtl="0">
              <a:lnSpc>
                <a:spcPct val="115000"/>
              </a:lnSpc>
              <a:spcBef>
                <a:spcPts val="0"/>
              </a:spcBef>
              <a:spcAft>
                <a:spcPts val="0"/>
              </a:spcAft>
              <a:buSzPts val="1200"/>
              <a:buChar char="■"/>
              <a:defRPr sz="1200"/>
            </a:lvl6pPr>
            <a:lvl7pPr marL="3200400" lvl="6" indent="-304800" rtl="0">
              <a:lnSpc>
                <a:spcPct val="115000"/>
              </a:lnSpc>
              <a:spcBef>
                <a:spcPts val="0"/>
              </a:spcBef>
              <a:spcAft>
                <a:spcPts val="0"/>
              </a:spcAft>
              <a:buSzPts val="1200"/>
              <a:buChar char="●"/>
              <a:defRPr sz="1200"/>
            </a:lvl7pPr>
            <a:lvl8pPr marL="3657600" lvl="7" indent="-304800" rtl="0">
              <a:lnSpc>
                <a:spcPct val="115000"/>
              </a:lnSpc>
              <a:spcBef>
                <a:spcPts val="0"/>
              </a:spcBef>
              <a:spcAft>
                <a:spcPts val="0"/>
              </a:spcAft>
              <a:buSzPts val="1200"/>
              <a:buChar char="○"/>
              <a:defRPr sz="1200"/>
            </a:lvl8pPr>
            <a:lvl9pPr marL="4114800" lvl="8" indent="-304800" rtl="0">
              <a:lnSpc>
                <a:spcPct val="115000"/>
              </a:lnSpc>
              <a:spcBef>
                <a:spcPts val="0"/>
              </a:spcBef>
              <a:spcAft>
                <a:spcPts val="0"/>
              </a:spcAft>
              <a:buSzPts val="1200"/>
              <a:buChar char="■"/>
              <a:defRPr sz="1200"/>
            </a:lvl9pPr>
          </a:lstStyle>
          <a:p>
            <a:endParaRPr/>
          </a:p>
        </p:txBody>
      </p:sp>
      <p:sp>
        <p:nvSpPr>
          <p:cNvPr id="233" name="Google Shape;233;p23"/>
          <p:cNvSpPr/>
          <p:nvPr/>
        </p:nvSpPr>
        <p:spPr>
          <a:xfrm>
            <a:off x="8424005" y="206595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a:off x="-664447" y="682867"/>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5210714"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236"/>
        <p:cNvGrpSpPr/>
        <p:nvPr/>
      </p:nvGrpSpPr>
      <p:grpSpPr>
        <a:xfrm>
          <a:off x="0" y="0"/>
          <a:ext cx="0" cy="0"/>
          <a:chOff x="0" y="0"/>
          <a:chExt cx="0" cy="0"/>
        </a:xfrm>
      </p:grpSpPr>
      <p:sp>
        <p:nvSpPr>
          <p:cNvPr id="237" name="Google Shape;237;p24"/>
          <p:cNvSpPr/>
          <p:nvPr/>
        </p:nvSpPr>
        <p:spPr>
          <a:xfrm>
            <a:off x="-2331015"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24"/>
          <p:cNvGrpSpPr/>
          <p:nvPr/>
        </p:nvGrpSpPr>
        <p:grpSpPr>
          <a:xfrm>
            <a:off x="-2331015" y="4816560"/>
            <a:ext cx="11697540" cy="573900"/>
            <a:chOff x="-273615" y="4816560"/>
            <a:chExt cx="11697540" cy="573900"/>
          </a:xfrm>
        </p:grpSpPr>
        <p:sp>
          <p:nvSpPr>
            <p:cNvPr id="239" name="Google Shape;239;p24"/>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4"/>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 name="Google Shape;243;p24"/>
          <p:cNvSpPr/>
          <p:nvPr/>
        </p:nvSpPr>
        <p:spPr>
          <a:xfrm>
            <a:off x="5508833"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4"/>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5" name="Google Shape;245;p24"/>
          <p:cNvSpPr txBox="1">
            <a:spLocks noGrp="1"/>
          </p:cNvSpPr>
          <p:nvPr>
            <p:ph type="body" idx="1"/>
          </p:nvPr>
        </p:nvSpPr>
        <p:spPr>
          <a:xfrm>
            <a:off x="720000" y="1216800"/>
            <a:ext cx="3852000" cy="3386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2"/>
              </a:buClr>
              <a:buSzPts val="1200"/>
              <a:buChar char="●"/>
              <a:defRPr sz="1200"/>
            </a:lvl1pPr>
            <a:lvl2pPr marL="914400" lvl="1" indent="-304800" rtl="0">
              <a:lnSpc>
                <a:spcPct val="115000"/>
              </a:lnSpc>
              <a:spcBef>
                <a:spcPts val="0"/>
              </a:spcBef>
              <a:spcAft>
                <a:spcPts val="0"/>
              </a:spcAft>
              <a:buSzPts val="1200"/>
              <a:buChar char="○"/>
              <a:defRPr sz="1200"/>
            </a:lvl2pPr>
            <a:lvl3pPr marL="1371600" lvl="2" indent="-304800" rtl="0">
              <a:lnSpc>
                <a:spcPct val="115000"/>
              </a:lnSpc>
              <a:spcBef>
                <a:spcPts val="0"/>
              </a:spcBef>
              <a:spcAft>
                <a:spcPts val="0"/>
              </a:spcAft>
              <a:buSzPts val="1200"/>
              <a:buChar char="■"/>
              <a:defRPr sz="1200"/>
            </a:lvl3pPr>
            <a:lvl4pPr marL="1828800" lvl="3" indent="-304800" rtl="0">
              <a:lnSpc>
                <a:spcPct val="115000"/>
              </a:lnSpc>
              <a:spcBef>
                <a:spcPts val="0"/>
              </a:spcBef>
              <a:spcAft>
                <a:spcPts val="0"/>
              </a:spcAft>
              <a:buSzPts val="1200"/>
              <a:buChar char="●"/>
              <a:defRPr sz="1200"/>
            </a:lvl4pPr>
            <a:lvl5pPr marL="2286000" lvl="4" indent="-304800" rtl="0">
              <a:lnSpc>
                <a:spcPct val="115000"/>
              </a:lnSpc>
              <a:spcBef>
                <a:spcPts val="0"/>
              </a:spcBef>
              <a:spcAft>
                <a:spcPts val="0"/>
              </a:spcAft>
              <a:buSzPts val="1200"/>
              <a:buChar char="○"/>
              <a:defRPr sz="1200"/>
            </a:lvl5pPr>
            <a:lvl6pPr marL="2743200" lvl="5" indent="-304800" rtl="0">
              <a:lnSpc>
                <a:spcPct val="115000"/>
              </a:lnSpc>
              <a:spcBef>
                <a:spcPts val="0"/>
              </a:spcBef>
              <a:spcAft>
                <a:spcPts val="0"/>
              </a:spcAft>
              <a:buSzPts val="1200"/>
              <a:buChar char="■"/>
              <a:defRPr sz="1200"/>
            </a:lvl6pPr>
            <a:lvl7pPr marL="3200400" lvl="6" indent="-304800" rtl="0">
              <a:lnSpc>
                <a:spcPct val="115000"/>
              </a:lnSpc>
              <a:spcBef>
                <a:spcPts val="0"/>
              </a:spcBef>
              <a:spcAft>
                <a:spcPts val="0"/>
              </a:spcAft>
              <a:buSzPts val="1200"/>
              <a:buChar char="●"/>
              <a:defRPr sz="1200"/>
            </a:lvl7pPr>
            <a:lvl8pPr marL="3657600" lvl="7" indent="-304800" rtl="0">
              <a:lnSpc>
                <a:spcPct val="115000"/>
              </a:lnSpc>
              <a:spcBef>
                <a:spcPts val="0"/>
              </a:spcBef>
              <a:spcAft>
                <a:spcPts val="0"/>
              </a:spcAft>
              <a:buSzPts val="1200"/>
              <a:buChar char="○"/>
              <a:defRPr sz="1200"/>
            </a:lvl8pPr>
            <a:lvl9pPr marL="4114800" lvl="8" indent="-304800" rtl="0">
              <a:lnSpc>
                <a:spcPct val="115000"/>
              </a:lnSpc>
              <a:spcBef>
                <a:spcPts val="0"/>
              </a:spcBef>
              <a:spcAft>
                <a:spcPts val="0"/>
              </a:spcAft>
              <a:buSzPts val="1200"/>
              <a:buChar char="■"/>
              <a:defRPr sz="1200"/>
            </a:lvl9pPr>
          </a:lstStyle>
          <a:p>
            <a:endParaRPr/>
          </a:p>
        </p:txBody>
      </p:sp>
      <p:sp>
        <p:nvSpPr>
          <p:cNvPr id="246" name="Google Shape;246;p24"/>
          <p:cNvSpPr txBox="1">
            <a:spLocks noGrp="1"/>
          </p:cNvSpPr>
          <p:nvPr>
            <p:ph type="body" idx="2"/>
          </p:nvPr>
        </p:nvSpPr>
        <p:spPr>
          <a:xfrm>
            <a:off x="4571995" y="1216800"/>
            <a:ext cx="3852000" cy="33867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2"/>
              </a:buClr>
              <a:buSzPts val="1200"/>
              <a:buFont typeface="Montserrat"/>
              <a:buChar char="●"/>
              <a:defRPr sz="2200">
                <a:solidFill>
                  <a:schemeClr val="dk2"/>
                </a:solidFill>
                <a:latin typeface="Montserrat Black"/>
                <a:ea typeface="Montserrat Black"/>
                <a:cs typeface="Montserrat Black"/>
                <a:sym typeface="Montserrat Black"/>
              </a:defRPr>
            </a:lvl1pPr>
            <a:lvl2pPr marL="914400" lvl="1"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2pPr>
            <a:lvl3pPr marL="1371600" lvl="2"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3pPr>
            <a:lvl4pPr marL="1828800" lvl="3"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4pPr>
            <a:lvl5pPr marL="2286000" lvl="4"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5pPr>
            <a:lvl6pPr marL="2743200" lvl="5"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6pPr>
            <a:lvl7pPr marL="3200400" lvl="6"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7pPr>
            <a:lvl8pPr marL="3657600" lvl="7"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8pPr>
            <a:lvl9pPr marL="4114800" lvl="8"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9pPr>
          </a:lstStyle>
          <a:p>
            <a:endParaRPr/>
          </a:p>
        </p:txBody>
      </p:sp>
      <p:sp>
        <p:nvSpPr>
          <p:cNvPr id="247" name="Google Shape;247;p24"/>
          <p:cNvSpPr/>
          <p:nvPr/>
        </p:nvSpPr>
        <p:spPr>
          <a:xfrm>
            <a:off x="8424005" y="145635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4"/>
          <p:cNvSpPr/>
          <p:nvPr/>
        </p:nvSpPr>
        <p:spPr>
          <a:xfrm>
            <a:off x="2543714"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4"/>
          <p:cNvSpPr/>
          <p:nvPr/>
        </p:nvSpPr>
        <p:spPr>
          <a:xfrm>
            <a:off x="-664447" y="759067"/>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2">
  <p:cSld name="CUSTOM_10_1">
    <p:spTree>
      <p:nvGrpSpPr>
        <p:cNvPr id="1" name="Shape 250"/>
        <p:cNvGrpSpPr/>
        <p:nvPr/>
      </p:nvGrpSpPr>
      <p:grpSpPr>
        <a:xfrm>
          <a:off x="0" y="0"/>
          <a:ext cx="0" cy="0"/>
          <a:chOff x="0" y="0"/>
          <a:chExt cx="0" cy="0"/>
        </a:xfrm>
      </p:grpSpPr>
      <p:sp>
        <p:nvSpPr>
          <p:cNvPr id="251" name="Google Shape;251;p25"/>
          <p:cNvSpPr/>
          <p:nvPr/>
        </p:nvSpPr>
        <p:spPr>
          <a:xfrm>
            <a:off x="-2331015"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5"/>
          <p:cNvGrpSpPr/>
          <p:nvPr/>
        </p:nvGrpSpPr>
        <p:grpSpPr>
          <a:xfrm>
            <a:off x="-2331015" y="4816560"/>
            <a:ext cx="11697540" cy="573900"/>
            <a:chOff x="-273615" y="4816560"/>
            <a:chExt cx="11697540" cy="573900"/>
          </a:xfrm>
        </p:grpSpPr>
        <p:sp>
          <p:nvSpPr>
            <p:cNvPr id="253" name="Google Shape;253;p25"/>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5"/>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5"/>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 name="Google Shape;257;p25"/>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8" name="Google Shape;258;p25"/>
          <p:cNvSpPr txBox="1">
            <a:spLocks noGrp="1"/>
          </p:cNvSpPr>
          <p:nvPr>
            <p:ph type="title" idx="2"/>
          </p:nvPr>
        </p:nvSpPr>
        <p:spPr>
          <a:xfrm>
            <a:off x="6084000" y="1458000"/>
            <a:ext cx="2340000" cy="5541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59" name="Google Shape;259;p25"/>
          <p:cNvSpPr txBox="1">
            <a:spLocks noGrp="1"/>
          </p:cNvSpPr>
          <p:nvPr>
            <p:ph type="subTitle" idx="1"/>
          </p:nvPr>
        </p:nvSpPr>
        <p:spPr>
          <a:xfrm>
            <a:off x="6084000" y="1935903"/>
            <a:ext cx="2340000" cy="720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60" name="Google Shape;260;p25"/>
          <p:cNvSpPr txBox="1">
            <a:spLocks noGrp="1"/>
          </p:cNvSpPr>
          <p:nvPr>
            <p:ph type="title" idx="3"/>
          </p:nvPr>
        </p:nvSpPr>
        <p:spPr>
          <a:xfrm>
            <a:off x="6084000" y="3016800"/>
            <a:ext cx="2340000" cy="5541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61" name="Google Shape;261;p25"/>
          <p:cNvSpPr txBox="1">
            <a:spLocks noGrp="1"/>
          </p:cNvSpPr>
          <p:nvPr>
            <p:ph type="subTitle" idx="4"/>
          </p:nvPr>
        </p:nvSpPr>
        <p:spPr>
          <a:xfrm>
            <a:off x="6084000" y="3494700"/>
            <a:ext cx="2340000" cy="720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62" name="Google Shape;262;p25"/>
          <p:cNvSpPr/>
          <p:nvPr/>
        </p:nvSpPr>
        <p:spPr>
          <a:xfrm>
            <a:off x="5508833"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5"/>
          <p:cNvSpPr/>
          <p:nvPr/>
        </p:nvSpPr>
        <p:spPr>
          <a:xfrm>
            <a:off x="8424005" y="5400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5"/>
          <p:cNvSpPr/>
          <p:nvPr/>
        </p:nvSpPr>
        <p:spPr>
          <a:xfrm>
            <a:off x="-664447" y="5399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5"/>
          <p:cNvSpPr/>
          <p:nvPr/>
        </p:nvSpPr>
        <p:spPr>
          <a:xfrm>
            <a:off x="221373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3">
  <p:cSld name="CUSTOM_3_1_1">
    <p:spTree>
      <p:nvGrpSpPr>
        <p:cNvPr id="1" name="Shape 266"/>
        <p:cNvGrpSpPr/>
        <p:nvPr/>
      </p:nvGrpSpPr>
      <p:grpSpPr>
        <a:xfrm>
          <a:off x="0" y="0"/>
          <a:ext cx="0" cy="0"/>
          <a:chOff x="0" y="0"/>
          <a:chExt cx="0" cy="0"/>
        </a:xfrm>
      </p:grpSpPr>
      <p:sp>
        <p:nvSpPr>
          <p:cNvPr id="267" name="Google Shape;267;p26"/>
          <p:cNvSpPr/>
          <p:nvPr/>
        </p:nvSpPr>
        <p:spPr>
          <a:xfrm>
            <a:off x="-94392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6"/>
          <p:cNvGrpSpPr/>
          <p:nvPr/>
        </p:nvGrpSpPr>
        <p:grpSpPr>
          <a:xfrm>
            <a:off x="-1276770" y="4816560"/>
            <a:ext cx="11697540" cy="573900"/>
            <a:chOff x="-331200" y="4816560"/>
            <a:chExt cx="11697540" cy="573900"/>
          </a:xfrm>
        </p:grpSpPr>
        <p:sp>
          <p:nvSpPr>
            <p:cNvPr id="269" name="Google Shape;269;p26"/>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273;p26"/>
          <p:cNvSpPr txBox="1">
            <a:spLocks noGrp="1"/>
          </p:cNvSpPr>
          <p:nvPr>
            <p:ph type="title"/>
          </p:nvPr>
        </p:nvSpPr>
        <p:spPr>
          <a:xfrm>
            <a:off x="1416000" y="3074400"/>
            <a:ext cx="2808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4" name="Google Shape;274;p26"/>
          <p:cNvSpPr txBox="1">
            <a:spLocks noGrp="1"/>
          </p:cNvSpPr>
          <p:nvPr>
            <p:ph type="subTitle" idx="1"/>
          </p:nvPr>
        </p:nvSpPr>
        <p:spPr>
          <a:xfrm>
            <a:off x="1416000" y="3552275"/>
            <a:ext cx="28080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75" name="Google Shape;275;p26"/>
          <p:cNvSpPr txBox="1">
            <a:spLocks noGrp="1"/>
          </p:cNvSpPr>
          <p:nvPr>
            <p:ph type="title" idx="2"/>
          </p:nvPr>
        </p:nvSpPr>
        <p:spPr>
          <a:xfrm>
            <a:off x="4920000" y="3074400"/>
            <a:ext cx="2808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6" name="Google Shape;276;p26"/>
          <p:cNvSpPr txBox="1">
            <a:spLocks noGrp="1"/>
          </p:cNvSpPr>
          <p:nvPr>
            <p:ph type="subTitle" idx="3"/>
          </p:nvPr>
        </p:nvSpPr>
        <p:spPr>
          <a:xfrm>
            <a:off x="4920000" y="3552290"/>
            <a:ext cx="28080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77" name="Google Shape;277;p26"/>
          <p:cNvSpPr txBox="1">
            <a:spLocks noGrp="1"/>
          </p:cNvSpPr>
          <p:nvPr>
            <p:ph type="title" idx="4"/>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8" name="Google Shape;278;p26"/>
          <p:cNvSpPr/>
          <p:nvPr/>
        </p:nvSpPr>
        <p:spPr>
          <a:xfrm>
            <a:off x="141598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CUSTOM_3_2">
    <p:spTree>
      <p:nvGrpSpPr>
        <p:cNvPr id="1" name="Shape 279"/>
        <p:cNvGrpSpPr/>
        <p:nvPr/>
      </p:nvGrpSpPr>
      <p:grpSpPr>
        <a:xfrm>
          <a:off x="0" y="0"/>
          <a:ext cx="0" cy="0"/>
          <a:chOff x="0" y="0"/>
          <a:chExt cx="0" cy="0"/>
        </a:xfrm>
      </p:grpSpPr>
      <p:sp>
        <p:nvSpPr>
          <p:cNvPr id="280" name="Google Shape;280;p27"/>
          <p:cNvSpPr/>
          <p:nvPr/>
        </p:nvSpPr>
        <p:spPr>
          <a:xfrm>
            <a:off x="-94392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 name="Google Shape;281;p27"/>
          <p:cNvGrpSpPr/>
          <p:nvPr/>
        </p:nvGrpSpPr>
        <p:grpSpPr>
          <a:xfrm>
            <a:off x="-1276770" y="4816560"/>
            <a:ext cx="11697540" cy="573900"/>
            <a:chOff x="-331200" y="4816560"/>
            <a:chExt cx="11697540" cy="573900"/>
          </a:xfrm>
        </p:grpSpPr>
        <p:sp>
          <p:nvSpPr>
            <p:cNvPr id="282" name="Google Shape;282;p27"/>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7"/>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7"/>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7"/>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 name="Google Shape;286;p27"/>
          <p:cNvSpPr txBox="1">
            <a:spLocks noGrp="1"/>
          </p:cNvSpPr>
          <p:nvPr>
            <p:ph type="title"/>
          </p:nvPr>
        </p:nvSpPr>
        <p:spPr>
          <a:xfrm>
            <a:off x="720000" y="2680921"/>
            <a:ext cx="2340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87" name="Google Shape;287;p27"/>
          <p:cNvSpPr txBox="1">
            <a:spLocks noGrp="1"/>
          </p:cNvSpPr>
          <p:nvPr>
            <p:ph type="subTitle" idx="1"/>
          </p:nvPr>
        </p:nvSpPr>
        <p:spPr>
          <a:xfrm>
            <a:off x="720000" y="3160896"/>
            <a:ext cx="2340000" cy="72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88" name="Google Shape;288;p27"/>
          <p:cNvSpPr txBox="1">
            <a:spLocks noGrp="1"/>
          </p:cNvSpPr>
          <p:nvPr>
            <p:ph type="title" idx="2"/>
          </p:nvPr>
        </p:nvSpPr>
        <p:spPr>
          <a:xfrm>
            <a:off x="6084000" y="2680921"/>
            <a:ext cx="2340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89" name="Google Shape;289;p27"/>
          <p:cNvSpPr txBox="1">
            <a:spLocks noGrp="1"/>
          </p:cNvSpPr>
          <p:nvPr>
            <p:ph type="subTitle" idx="3"/>
          </p:nvPr>
        </p:nvSpPr>
        <p:spPr>
          <a:xfrm>
            <a:off x="6084000" y="3160896"/>
            <a:ext cx="2340000" cy="72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90" name="Google Shape;290;p27"/>
          <p:cNvSpPr txBox="1">
            <a:spLocks noGrp="1"/>
          </p:cNvSpPr>
          <p:nvPr>
            <p:ph type="title" idx="4"/>
          </p:nvPr>
        </p:nvSpPr>
        <p:spPr>
          <a:xfrm>
            <a:off x="3402000" y="2680921"/>
            <a:ext cx="2340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1" name="Google Shape;291;p27"/>
          <p:cNvSpPr txBox="1">
            <a:spLocks noGrp="1"/>
          </p:cNvSpPr>
          <p:nvPr>
            <p:ph type="subTitle" idx="5"/>
          </p:nvPr>
        </p:nvSpPr>
        <p:spPr>
          <a:xfrm>
            <a:off x="3402000" y="3160904"/>
            <a:ext cx="2340000" cy="72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92" name="Google Shape;292;p27"/>
          <p:cNvSpPr txBox="1">
            <a:spLocks noGrp="1"/>
          </p:cNvSpPr>
          <p:nvPr>
            <p:ph type="title" idx="6"/>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3" name="Google Shape;293;p27"/>
          <p:cNvSpPr/>
          <p:nvPr/>
        </p:nvSpPr>
        <p:spPr>
          <a:xfrm>
            <a:off x="232198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1">
  <p:cSld name="CUSTOM_3_2_1">
    <p:spTree>
      <p:nvGrpSpPr>
        <p:cNvPr id="1" name="Shape 294"/>
        <p:cNvGrpSpPr/>
        <p:nvPr/>
      </p:nvGrpSpPr>
      <p:grpSpPr>
        <a:xfrm>
          <a:off x="0" y="0"/>
          <a:ext cx="0" cy="0"/>
          <a:chOff x="0" y="0"/>
          <a:chExt cx="0" cy="0"/>
        </a:xfrm>
      </p:grpSpPr>
      <p:sp>
        <p:nvSpPr>
          <p:cNvPr id="295" name="Google Shape;295;p28"/>
          <p:cNvSpPr/>
          <p:nvPr/>
        </p:nvSpPr>
        <p:spPr>
          <a:xfrm>
            <a:off x="-18847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 name="Google Shape;296;p28"/>
          <p:cNvGrpSpPr/>
          <p:nvPr/>
        </p:nvGrpSpPr>
        <p:grpSpPr>
          <a:xfrm>
            <a:off x="-2217600" y="4816560"/>
            <a:ext cx="11697540" cy="573900"/>
            <a:chOff x="-331200" y="4816560"/>
            <a:chExt cx="11697540" cy="573900"/>
          </a:xfrm>
        </p:grpSpPr>
        <p:sp>
          <p:nvSpPr>
            <p:cNvPr id="297" name="Google Shape;297;p28"/>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8"/>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28"/>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2" name="Google Shape;302;p28"/>
          <p:cNvSpPr txBox="1">
            <a:spLocks noGrp="1"/>
          </p:cNvSpPr>
          <p:nvPr>
            <p:ph type="title" idx="2"/>
          </p:nvPr>
        </p:nvSpPr>
        <p:spPr>
          <a:xfrm>
            <a:off x="1376400" y="12786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03" name="Google Shape;303;p28"/>
          <p:cNvSpPr txBox="1">
            <a:spLocks noGrp="1"/>
          </p:cNvSpPr>
          <p:nvPr>
            <p:ph type="subTitle" idx="1"/>
          </p:nvPr>
        </p:nvSpPr>
        <p:spPr>
          <a:xfrm>
            <a:off x="1376400" y="17565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04" name="Google Shape;304;p28"/>
          <p:cNvSpPr txBox="1">
            <a:spLocks noGrp="1"/>
          </p:cNvSpPr>
          <p:nvPr>
            <p:ph type="title" idx="3"/>
          </p:nvPr>
        </p:nvSpPr>
        <p:spPr>
          <a:xfrm>
            <a:off x="1376400" y="24486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05" name="Google Shape;305;p28"/>
          <p:cNvSpPr txBox="1">
            <a:spLocks noGrp="1"/>
          </p:cNvSpPr>
          <p:nvPr>
            <p:ph type="subTitle" idx="4"/>
          </p:nvPr>
        </p:nvSpPr>
        <p:spPr>
          <a:xfrm>
            <a:off x="1376400" y="29265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06" name="Google Shape;306;p28"/>
          <p:cNvSpPr txBox="1">
            <a:spLocks noGrp="1"/>
          </p:cNvSpPr>
          <p:nvPr>
            <p:ph type="title" idx="5"/>
          </p:nvPr>
        </p:nvSpPr>
        <p:spPr>
          <a:xfrm>
            <a:off x="1376400" y="36189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07" name="Google Shape;307;p28"/>
          <p:cNvSpPr txBox="1">
            <a:spLocks noGrp="1"/>
          </p:cNvSpPr>
          <p:nvPr>
            <p:ph type="subTitle" idx="6"/>
          </p:nvPr>
        </p:nvSpPr>
        <p:spPr>
          <a:xfrm>
            <a:off x="1376400" y="40968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08" name="Google Shape;308;p28"/>
          <p:cNvSpPr/>
          <p:nvPr/>
        </p:nvSpPr>
        <p:spPr>
          <a:xfrm>
            <a:off x="-664447" y="25424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8"/>
          <p:cNvSpPr/>
          <p:nvPr/>
        </p:nvSpPr>
        <p:spPr>
          <a:xfrm>
            <a:off x="5576064"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CUSTOM_4_1">
    <p:spTree>
      <p:nvGrpSpPr>
        <p:cNvPr id="1" name="Shape 310"/>
        <p:cNvGrpSpPr/>
        <p:nvPr/>
      </p:nvGrpSpPr>
      <p:grpSpPr>
        <a:xfrm>
          <a:off x="0" y="0"/>
          <a:ext cx="0" cy="0"/>
          <a:chOff x="0" y="0"/>
          <a:chExt cx="0" cy="0"/>
        </a:xfrm>
      </p:grpSpPr>
      <p:sp>
        <p:nvSpPr>
          <p:cNvPr id="311" name="Google Shape;311;p29"/>
          <p:cNvSpPr/>
          <p:nvPr/>
        </p:nvSpPr>
        <p:spPr>
          <a:xfrm>
            <a:off x="-273615"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29"/>
          <p:cNvGrpSpPr/>
          <p:nvPr/>
        </p:nvGrpSpPr>
        <p:grpSpPr>
          <a:xfrm>
            <a:off x="-273615" y="4816560"/>
            <a:ext cx="11697540" cy="573900"/>
            <a:chOff x="-273615" y="4816560"/>
            <a:chExt cx="11697540" cy="573900"/>
          </a:xfrm>
        </p:grpSpPr>
        <p:sp>
          <p:nvSpPr>
            <p:cNvPr id="313" name="Google Shape;313;p29"/>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9"/>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9"/>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9"/>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29"/>
          <p:cNvSpPr/>
          <p:nvPr/>
        </p:nvSpPr>
        <p:spPr>
          <a:xfrm>
            <a:off x="7566233"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9"/>
          <p:cNvSpPr txBox="1">
            <a:spLocks noGrp="1"/>
          </p:cNvSpPr>
          <p:nvPr>
            <p:ph type="title"/>
          </p:nvPr>
        </p:nvSpPr>
        <p:spPr>
          <a:xfrm>
            <a:off x="2010000" y="15984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19" name="Google Shape;319;p29"/>
          <p:cNvSpPr txBox="1">
            <a:spLocks noGrp="1"/>
          </p:cNvSpPr>
          <p:nvPr>
            <p:ph type="subTitle" idx="1"/>
          </p:nvPr>
        </p:nvSpPr>
        <p:spPr>
          <a:xfrm>
            <a:off x="2010000" y="20763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20" name="Google Shape;320;p29"/>
          <p:cNvSpPr txBox="1">
            <a:spLocks noGrp="1"/>
          </p:cNvSpPr>
          <p:nvPr>
            <p:ph type="title" idx="2"/>
          </p:nvPr>
        </p:nvSpPr>
        <p:spPr>
          <a:xfrm>
            <a:off x="5545275" y="15984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1" name="Google Shape;321;p29"/>
          <p:cNvSpPr txBox="1">
            <a:spLocks noGrp="1"/>
          </p:cNvSpPr>
          <p:nvPr>
            <p:ph type="subTitle" idx="3"/>
          </p:nvPr>
        </p:nvSpPr>
        <p:spPr>
          <a:xfrm>
            <a:off x="5545275" y="20763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22" name="Google Shape;322;p29"/>
          <p:cNvSpPr txBox="1">
            <a:spLocks noGrp="1"/>
          </p:cNvSpPr>
          <p:nvPr>
            <p:ph type="title" idx="4"/>
          </p:nvPr>
        </p:nvSpPr>
        <p:spPr>
          <a:xfrm>
            <a:off x="2010000" y="30888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3" name="Google Shape;323;p29"/>
          <p:cNvSpPr txBox="1">
            <a:spLocks noGrp="1"/>
          </p:cNvSpPr>
          <p:nvPr>
            <p:ph type="subTitle" idx="5"/>
          </p:nvPr>
        </p:nvSpPr>
        <p:spPr>
          <a:xfrm>
            <a:off x="2010000" y="35667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24" name="Google Shape;324;p29"/>
          <p:cNvSpPr txBox="1">
            <a:spLocks noGrp="1"/>
          </p:cNvSpPr>
          <p:nvPr>
            <p:ph type="title" idx="6"/>
          </p:nvPr>
        </p:nvSpPr>
        <p:spPr>
          <a:xfrm>
            <a:off x="5545275" y="30888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5" name="Google Shape;325;p29"/>
          <p:cNvSpPr txBox="1">
            <a:spLocks noGrp="1"/>
          </p:cNvSpPr>
          <p:nvPr>
            <p:ph type="subTitle" idx="7"/>
          </p:nvPr>
        </p:nvSpPr>
        <p:spPr>
          <a:xfrm>
            <a:off x="5545275" y="35667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26" name="Google Shape;326;p29"/>
          <p:cNvSpPr txBox="1">
            <a:spLocks noGrp="1"/>
          </p:cNvSpPr>
          <p:nvPr>
            <p:ph type="title" idx="8"/>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7" name="Google Shape;327;p29"/>
          <p:cNvSpPr/>
          <p:nvPr/>
        </p:nvSpPr>
        <p:spPr>
          <a:xfrm>
            <a:off x="1675423"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p:cSld name="CUSTOM_5_1">
    <p:spTree>
      <p:nvGrpSpPr>
        <p:cNvPr id="1" name="Shape 328"/>
        <p:cNvGrpSpPr/>
        <p:nvPr/>
      </p:nvGrpSpPr>
      <p:grpSpPr>
        <a:xfrm>
          <a:off x="0" y="0"/>
          <a:ext cx="0" cy="0"/>
          <a:chOff x="0" y="0"/>
          <a:chExt cx="0" cy="0"/>
        </a:xfrm>
      </p:grpSpPr>
      <p:sp>
        <p:nvSpPr>
          <p:cNvPr id="329" name="Google Shape;329;p30"/>
          <p:cNvSpPr/>
          <p:nvPr/>
        </p:nvSpPr>
        <p:spPr>
          <a:xfrm>
            <a:off x="-94392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txBox="1">
            <a:spLocks noGrp="1"/>
          </p:cNvSpPr>
          <p:nvPr>
            <p:ph type="title"/>
          </p:nvPr>
        </p:nvSpPr>
        <p:spPr>
          <a:xfrm>
            <a:off x="2010000" y="1283865"/>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31" name="Google Shape;331;p30"/>
          <p:cNvSpPr txBox="1">
            <a:spLocks noGrp="1"/>
          </p:cNvSpPr>
          <p:nvPr>
            <p:ph type="subTitle" idx="1"/>
          </p:nvPr>
        </p:nvSpPr>
        <p:spPr>
          <a:xfrm>
            <a:off x="2010000" y="1763565"/>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32" name="Google Shape;332;p30"/>
          <p:cNvSpPr txBox="1">
            <a:spLocks noGrp="1"/>
          </p:cNvSpPr>
          <p:nvPr>
            <p:ph type="title" idx="2"/>
          </p:nvPr>
        </p:nvSpPr>
        <p:spPr>
          <a:xfrm>
            <a:off x="5545200" y="1283865"/>
            <a:ext cx="2246400" cy="5541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33" name="Google Shape;333;p30"/>
          <p:cNvSpPr txBox="1">
            <a:spLocks noGrp="1"/>
          </p:cNvSpPr>
          <p:nvPr>
            <p:ph type="subTitle" idx="3"/>
          </p:nvPr>
        </p:nvSpPr>
        <p:spPr>
          <a:xfrm>
            <a:off x="5545200" y="1763865"/>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34" name="Google Shape;334;p30"/>
          <p:cNvSpPr txBox="1">
            <a:spLocks noGrp="1"/>
          </p:cNvSpPr>
          <p:nvPr>
            <p:ph type="title" idx="4"/>
          </p:nvPr>
        </p:nvSpPr>
        <p:spPr>
          <a:xfrm>
            <a:off x="2010000" y="2448000"/>
            <a:ext cx="2246400" cy="5541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35" name="Google Shape;335;p30"/>
          <p:cNvSpPr txBox="1">
            <a:spLocks noGrp="1"/>
          </p:cNvSpPr>
          <p:nvPr>
            <p:ph type="subTitle" idx="5"/>
          </p:nvPr>
        </p:nvSpPr>
        <p:spPr>
          <a:xfrm>
            <a:off x="2010000" y="29265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36" name="Google Shape;336;p30"/>
          <p:cNvSpPr txBox="1">
            <a:spLocks noGrp="1"/>
          </p:cNvSpPr>
          <p:nvPr>
            <p:ph type="title" idx="6"/>
          </p:nvPr>
        </p:nvSpPr>
        <p:spPr>
          <a:xfrm>
            <a:off x="2010000" y="3618900"/>
            <a:ext cx="2246400" cy="5541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37" name="Google Shape;337;p30"/>
          <p:cNvSpPr txBox="1">
            <a:spLocks noGrp="1"/>
          </p:cNvSpPr>
          <p:nvPr>
            <p:ph type="subTitle" idx="7"/>
          </p:nvPr>
        </p:nvSpPr>
        <p:spPr>
          <a:xfrm>
            <a:off x="2010000" y="40968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38" name="Google Shape;338;p30"/>
          <p:cNvSpPr txBox="1">
            <a:spLocks noGrp="1"/>
          </p:cNvSpPr>
          <p:nvPr>
            <p:ph type="title" idx="8"/>
          </p:nvPr>
        </p:nvSpPr>
        <p:spPr>
          <a:xfrm>
            <a:off x="5545200" y="2448000"/>
            <a:ext cx="2246400" cy="5541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39" name="Google Shape;339;p30"/>
          <p:cNvSpPr txBox="1">
            <a:spLocks noGrp="1"/>
          </p:cNvSpPr>
          <p:nvPr>
            <p:ph type="subTitle" idx="9"/>
          </p:nvPr>
        </p:nvSpPr>
        <p:spPr>
          <a:xfrm>
            <a:off x="5545200" y="29265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40" name="Google Shape;340;p30"/>
          <p:cNvSpPr txBox="1">
            <a:spLocks noGrp="1"/>
          </p:cNvSpPr>
          <p:nvPr>
            <p:ph type="title" idx="13"/>
          </p:nvPr>
        </p:nvSpPr>
        <p:spPr>
          <a:xfrm>
            <a:off x="5545200" y="3618900"/>
            <a:ext cx="2246400" cy="5541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1" name="Google Shape;341;p30"/>
          <p:cNvSpPr txBox="1">
            <a:spLocks noGrp="1"/>
          </p:cNvSpPr>
          <p:nvPr>
            <p:ph type="subTitle" idx="14"/>
          </p:nvPr>
        </p:nvSpPr>
        <p:spPr>
          <a:xfrm>
            <a:off x="5545200" y="40968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42" name="Google Shape;342;p30"/>
          <p:cNvSpPr txBox="1">
            <a:spLocks noGrp="1"/>
          </p:cNvSpPr>
          <p:nvPr>
            <p:ph type="title" idx="15"/>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3" name="Google Shape;343;p30"/>
          <p:cNvSpPr/>
          <p:nvPr/>
        </p:nvSpPr>
        <p:spPr>
          <a:xfrm>
            <a:off x="8424009" y="118935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a:off x="-664442" y="5399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p:cNvSpPr/>
          <p:nvPr/>
        </p:nvSpPr>
        <p:spPr>
          <a:xfrm>
            <a:off x="656061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30"/>
          <p:cNvGrpSpPr/>
          <p:nvPr/>
        </p:nvGrpSpPr>
        <p:grpSpPr>
          <a:xfrm>
            <a:off x="-1276770" y="4816560"/>
            <a:ext cx="11697540" cy="573900"/>
            <a:chOff x="-331200" y="4816560"/>
            <a:chExt cx="11697540" cy="573900"/>
          </a:xfrm>
        </p:grpSpPr>
        <p:sp>
          <p:nvSpPr>
            <p:cNvPr id="347" name="Google Shape;347;p30"/>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p:nvPr/>
        </p:nvSpPr>
        <p:spPr>
          <a:xfrm>
            <a:off x="-1276770"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4"/>
          <p:cNvGrpSpPr/>
          <p:nvPr/>
        </p:nvGrpSpPr>
        <p:grpSpPr>
          <a:xfrm>
            <a:off x="-1276770" y="4816560"/>
            <a:ext cx="11697540" cy="573900"/>
            <a:chOff x="-273615" y="4816560"/>
            <a:chExt cx="11697540" cy="573900"/>
          </a:xfrm>
        </p:grpSpPr>
        <p:sp>
          <p:nvSpPr>
            <p:cNvPr id="30" name="Google Shape;30;p4"/>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4"/>
          <p:cNvSpPr/>
          <p:nvPr/>
        </p:nvSpPr>
        <p:spPr>
          <a:xfrm>
            <a:off x="6563078"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 name="Google Shape;36;p4"/>
          <p:cNvSpPr txBox="1">
            <a:spLocks noGrp="1"/>
          </p:cNvSpPr>
          <p:nvPr>
            <p:ph type="body" idx="1"/>
          </p:nvPr>
        </p:nvSpPr>
        <p:spPr>
          <a:xfrm>
            <a:off x="2092350" y="1404825"/>
            <a:ext cx="4959300" cy="2852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37" name="Google Shape;37;p4"/>
          <p:cNvSpPr/>
          <p:nvPr/>
        </p:nvSpPr>
        <p:spPr>
          <a:xfrm>
            <a:off x="1732844"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351"/>
        <p:cNvGrpSpPr/>
        <p:nvPr/>
      </p:nvGrpSpPr>
      <p:grpSpPr>
        <a:xfrm>
          <a:off x="0" y="0"/>
          <a:ext cx="0" cy="0"/>
          <a:chOff x="0" y="0"/>
          <a:chExt cx="0" cy="0"/>
        </a:xfrm>
      </p:grpSpPr>
      <p:sp>
        <p:nvSpPr>
          <p:cNvPr id="352" name="Google Shape;352;p31"/>
          <p:cNvSpPr/>
          <p:nvPr/>
        </p:nvSpPr>
        <p:spPr>
          <a:xfrm>
            <a:off x="-94392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31"/>
          <p:cNvGrpSpPr/>
          <p:nvPr/>
        </p:nvGrpSpPr>
        <p:grpSpPr>
          <a:xfrm>
            <a:off x="-1276770" y="4816560"/>
            <a:ext cx="11697540" cy="573900"/>
            <a:chOff x="-331200" y="4816560"/>
            <a:chExt cx="11697540" cy="573900"/>
          </a:xfrm>
        </p:grpSpPr>
        <p:sp>
          <p:nvSpPr>
            <p:cNvPr id="354" name="Google Shape;354;p31"/>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 name="Google Shape;358;p31"/>
          <p:cNvSpPr txBox="1">
            <a:spLocks noGrp="1"/>
          </p:cNvSpPr>
          <p:nvPr>
            <p:ph type="title" hasCustomPrompt="1"/>
          </p:nvPr>
        </p:nvSpPr>
        <p:spPr>
          <a:xfrm>
            <a:off x="720000" y="844300"/>
            <a:ext cx="77040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59" name="Google Shape;359;p31"/>
          <p:cNvSpPr txBox="1">
            <a:spLocks noGrp="1"/>
          </p:cNvSpPr>
          <p:nvPr>
            <p:ph type="subTitle" idx="1"/>
          </p:nvPr>
        </p:nvSpPr>
        <p:spPr>
          <a:xfrm>
            <a:off x="720000" y="1983403"/>
            <a:ext cx="7704000" cy="431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9pPr>
          </a:lstStyle>
          <a:p>
            <a:endParaRPr/>
          </a:p>
        </p:txBody>
      </p:sp>
      <p:sp>
        <p:nvSpPr>
          <p:cNvPr id="360" name="Google Shape;360;p31"/>
          <p:cNvSpPr txBox="1">
            <a:spLocks noGrp="1"/>
          </p:cNvSpPr>
          <p:nvPr>
            <p:ph type="title" idx="2" hasCustomPrompt="1"/>
          </p:nvPr>
        </p:nvSpPr>
        <p:spPr>
          <a:xfrm>
            <a:off x="720000" y="2575896"/>
            <a:ext cx="7704000" cy="113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61" name="Google Shape;361;p31"/>
          <p:cNvSpPr txBox="1">
            <a:spLocks noGrp="1"/>
          </p:cNvSpPr>
          <p:nvPr>
            <p:ph type="subTitle" idx="3"/>
          </p:nvPr>
        </p:nvSpPr>
        <p:spPr>
          <a:xfrm>
            <a:off x="720000" y="3714999"/>
            <a:ext cx="7704000" cy="431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1">
  <p:cSld name="CUSTOM_6_1">
    <p:spTree>
      <p:nvGrpSpPr>
        <p:cNvPr id="1" name="Shape 362"/>
        <p:cNvGrpSpPr/>
        <p:nvPr/>
      </p:nvGrpSpPr>
      <p:grpSpPr>
        <a:xfrm>
          <a:off x="0" y="0"/>
          <a:ext cx="0" cy="0"/>
          <a:chOff x="0" y="0"/>
          <a:chExt cx="0" cy="0"/>
        </a:xfrm>
      </p:grpSpPr>
      <p:sp>
        <p:nvSpPr>
          <p:cNvPr id="363" name="Google Shape;363;p32"/>
          <p:cNvSpPr/>
          <p:nvPr/>
        </p:nvSpPr>
        <p:spPr>
          <a:xfrm>
            <a:off x="-1276770"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 name="Google Shape;364;p32"/>
          <p:cNvGrpSpPr/>
          <p:nvPr/>
        </p:nvGrpSpPr>
        <p:grpSpPr>
          <a:xfrm>
            <a:off x="-1276770" y="4816560"/>
            <a:ext cx="11697540" cy="573900"/>
            <a:chOff x="-273615" y="4816560"/>
            <a:chExt cx="11697540" cy="573900"/>
          </a:xfrm>
        </p:grpSpPr>
        <p:sp>
          <p:nvSpPr>
            <p:cNvPr id="365" name="Google Shape;365;p32"/>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32"/>
          <p:cNvSpPr/>
          <p:nvPr/>
        </p:nvSpPr>
        <p:spPr>
          <a:xfrm>
            <a:off x="6563078"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1" name="Google Shape;371;p32"/>
          <p:cNvSpPr txBox="1">
            <a:spLocks noGrp="1"/>
          </p:cNvSpPr>
          <p:nvPr>
            <p:ph type="title" idx="2"/>
          </p:nvPr>
        </p:nvSpPr>
        <p:spPr>
          <a:xfrm>
            <a:off x="2149200" y="186465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2" name="Google Shape;372;p32"/>
          <p:cNvSpPr txBox="1">
            <a:spLocks noGrp="1"/>
          </p:cNvSpPr>
          <p:nvPr>
            <p:ph type="subTitle" idx="1"/>
          </p:nvPr>
        </p:nvSpPr>
        <p:spPr>
          <a:xfrm>
            <a:off x="2149200" y="234255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73" name="Google Shape;373;p32"/>
          <p:cNvSpPr txBox="1">
            <a:spLocks noGrp="1"/>
          </p:cNvSpPr>
          <p:nvPr>
            <p:ph type="title" idx="3" hasCustomPrompt="1"/>
          </p:nvPr>
        </p:nvSpPr>
        <p:spPr>
          <a:xfrm>
            <a:off x="1069200" y="1335600"/>
            <a:ext cx="10800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sz="3000" b="1">
                <a:latin typeface="Archivo Black"/>
                <a:ea typeface="Archivo Black"/>
                <a:cs typeface="Archivo Black"/>
                <a:sym typeface="Archivo Black"/>
              </a:defRPr>
            </a:lvl2pPr>
            <a:lvl3pPr lvl="2" rtl="0">
              <a:spcBef>
                <a:spcPts val="0"/>
              </a:spcBef>
              <a:spcAft>
                <a:spcPts val="0"/>
              </a:spcAft>
              <a:buSzPts val="3000"/>
              <a:buFont typeface="Archivo Black"/>
              <a:buNone/>
              <a:defRPr sz="3000" b="1">
                <a:latin typeface="Archivo Black"/>
                <a:ea typeface="Archivo Black"/>
                <a:cs typeface="Archivo Black"/>
                <a:sym typeface="Archivo Black"/>
              </a:defRPr>
            </a:lvl3pPr>
            <a:lvl4pPr lvl="3" rtl="0">
              <a:spcBef>
                <a:spcPts val="0"/>
              </a:spcBef>
              <a:spcAft>
                <a:spcPts val="0"/>
              </a:spcAft>
              <a:buSzPts val="3000"/>
              <a:buFont typeface="Archivo Black"/>
              <a:buNone/>
              <a:defRPr sz="3000" b="1">
                <a:latin typeface="Archivo Black"/>
                <a:ea typeface="Archivo Black"/>
                <a:cs typeface="Archivo Black"/>
                <a:sym typeface="Archivo Black"/>
              </a:defRPr>
            </a:lvl4pPr>
            <a:lvl5pPr lvl="4" rtl="0">
              <a:spcBef>
                <a:spcPts val="0"/>
              </a:spcBef>
              <a:spcAft>
                <a:spcPts val="0"/>
              </a:spcAft>
              <a:buSzPts val="3000"/>
              <a:buFont typeface="Archivo Black"/>
              <a:buNone/>
              <a:defRPr sz="3000" b="1">
                <a:latin typeface="Archivo Black"/>
                <a:ea typeface="Archivo Black"/>
                <a:cs typeface="Archivo Black"/>
                <a:sym typeface="Archivo Black"/>
              </a:defRPr>
            </a:lvl5pPr>
            <a:lvl6pPr lvl="5" rtl="0">
              <a:spcBef>
                <a:spcPts val="0"/>
              </a:spcBef>
              <a:spcAft>
                <a:spcPts val="0"/>
              </a:spcAft>
              <a:buSzPts val="3000"/>
              <a:buFont typeface="Archivo Black"/>
              <a:buNone/>
              <a:defRPr sz="3000" b="1">
                <a:latin typeface="Archivo Black"/>
                <a:ea typeface="Archivo Black"/>
                <a:cs typeface="Archivo Black"/>
                <a:sym typeface="Archivo Black"/>
              </a:defRPr>
            </a:lvl6pPr>
            <a:lvl7pPr lvl="6" rtl="0">
              <a:spcBef>
                <a:spcPts val="0"/>
              </a:spcBef>
              <a:spcAft>
                <a:spcPts val="0"/>
              </a:spcAft>
              <a:buSzPts val="3000"/>
              <a:buFont typeface="Archivo Black"/>
              <a:buNone/>
              <a:defRPr sz="3000" b="1">
                <a:latin typeface="Archivo Black"/>
                <a:ea typeface="Archivo Black"/>
                <a:cs typeface="Archivo Black"/>
                <a:sym typeface="Archivo Black"/>
              </a:defRPr>
            </a:lvl7pPr>
            <a:lvl8pPr lvl="7" rtl="0">
              <a:spcBef>
                <a:spcPts val="0"/>
              </a:spcBef>
              <a:spcAft>
                <a:spcPts val="0"/>
              </a:spcAft>
              <a:buSzPts val="3000"/>
              <a:buFont typeface="Archivo Black"/>
              <a:buNone/>
              <a:defRPr sz="3000" b="1">
                <a:latin typeface="Archivo Black"/>
                <a:ea typeface="Archivo Black"/>
                <a:cs typeface="Archivo Black"/>
                <a:sym typeface="Archivo Black"/>
              </a:defRPr>
            </a:lvl8pPr>
            <a:lvl9pPr lvl="8" rtl="0">
              <a:spcBef>
                <a:spcPts val="0"/>
              </a:spcBef>
              <a:spcAft>
                <a:spcPts val="0"/>
              </a:spcAft>
              <a:buSzPts val="3000"/>
              <a:buFont typeface="Archivo Black"/>
              <a:buNone/>
              <a:defRPr sz="3000" b="1">
                <a:latin typeface="Archivo Black"/>
                <a:ea typeface="Archivo Black"/>
                <a:cs typeface="Archivo Black"/>
                <a:sym typeface="Archivo Black"/>
              </a:defRPr>
            </a:lvl9pPr>
          </a:lstStyle>
          <a:p>
            <a:r>
              <a:t>xx%</a:t>
            </a:r>
          </a:p>
        </p:txBody>
      </p:sp>
      <p:sp>
        <p:nvSpPr>
          <p:cNvPr id="374" name="Google Shape;374;p32"/>
          <p:cNvSpPr txBox="1">
            <a:spLocks noGrp="1"/>
          </p:cNvSpPr>
          <p:nvPr>
            <p:ph type="title" idx="4"/>
          </p:nvPr>
        </p:nvSpPr>
        <p:spPr>
          <a:xfrm>
            <a:off x="5828350" y="186465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5" name="Google Shape;375;p32"/>
          <p:cNvSpPr txBox="1">
            <a:spLocks noGrp="1"/>
          </p:cNvSpPr>
          <p:nvPr>
            <p:ph type="subTitle" idx="5"/>
          </p:nvPr>
        </p:nvSpPr>
        <p:spPr>
          <a:xfrm>
            <a:off x="5828350" y="234255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76" name="Google Shape;376;p32"/>
          <p:cNvSpPr txBox="1">
            <a:spLocks noGrp="1"/>
          </p:cNvSpPr>
          <p:nvPr>
            <p:ph type="title" idx="6" hasCustomPrompt="1"/>
          </p:nvPr>
        </p:nvSpPr>
        <p:spPr>
          <a:xfrm>
            <a:off x="4748400" y="1335600"/>
            <a:ext cx="10800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sz="3000" b="1">
                <a:latin typeface="Archivo Black"/>
                <a:ea typeface="Archivo Black"/>
                <a:cs typeface="Archivo Black"/>
                <a:sym typeface="Archivo Black"/>
              </a:defRPr>
            </a:lvl2pPr>
            <a:lvl3pPr lvl="2" rtl="0">
              <a:spcBef>
                <a:spcPts val="0"/>
              </a:spcBef>
              <a:spcAft>
                <a:spcPts val="0"/>
              </a:spcAft>
              <a:buSzPts val="3000"/>
              <a:buFont typeface="Archivo Black"/>
              <a:buNone/>
              <a:defRPr sz="3000" b="1">
                <a:latin typeface="Archivo Black"/>
                <a:ea typeface="Archivo Black"/>
                <a:cs typeface="Archivo Black"/>
                <a:sym typeface="Archivo Black"/>
              </a:defRPr>
            </a:lvl3pPr>
            <a:lvl4pPr lvl="3" rtl="0">
              <a:spcBef>
                <a:spcPts val="0"/>
              </a:spcBef>
              <a:spcAft>
                <a:spcPts val="0"/>
              </a:spcAft>
              <a:buSzPts val="3000"/>
              <a:buFont typeface="Archivo Black"/>
              <a:buNone/>
              <a:defRPr sz="3000" b="1">
                <a:latin typeface="Archivo Black"/>
                <a:ea typeface="Archivo Black"/>
                <a:cs typeface="Archivo Black"/>
                <a:sym typeface="Archivo Black"/>
              </a:defRPr>
            </a:lvl4pPr>
            <a:lvl5pPr lvl="4" rtl="0">
              <a:spcBef>
                <a:spcPts val="0"/>
              </a:spcBef>
              <a:spcAft>
                <a:spcPts val="0"/>
              </a:spcAft>
              <a:buSzPts val="3000"/>
              <a:buFont typeface="Archivo Black"/>
              <a:buNone/>
              <a:defRPr sz="3000" b="1">
                <a:latin typeface="Archivo Black"/>
                <a:ea typeface="Archivo Black"/>
                <a:cs typeface="Archivo Black"/>
                <a:sym typeface="Archivo Black"/>
              </a:defRPr>
            </a:lvl5pPr>
            <a:lvl6pPr lvl="5" rtl="0">
              <a:spcBef>
                <a:spcPts val="0"/>
              </a:spcBef>
              <a:spcAft>
                <a:spcPts val="0"/>
              </a:spcAft>
              <a:buSzPts val="3000"/>
              <a:buFont typeface="Archivo Black"/>
              <a:buNone/>
              <a:defRPr sz="3000" b="1">
                <a:latin typeface="Archivo Black"/>
                <a:ea typeface="Archivo Black"/>
                <a:cs typeface="Archivo Black"/>
                <a:sym typeface="Archivo Black"/>
              </a:defRPr>
            </a:lvl6pPr>
            <a:lvl7pPr lvl="6" rtl="0">
              <a:spcBef>
                <a:spcPts val="0"/>
              </a:spcBef>
              <a:spcAft>
                <a:spcPts val="0"/>
              </a:spcAft>
              <a:buSzPts val="3000"/>
              <a:buFont typeface="Archivo Black"/>
              <a:buNone/>
              <a:defRPr sz="3000" b="1">
                <a:latin typeface="Archivo Black"/>
                <a:ea typeface="Archivo Black"/>
                <a:cs typeface="Archivo Black"/>
                <a:sym typeface="Archivo Black"/>
              </a:defRPr>
            </a:lvl7pPr>
            <a:lvl8pPr lvl="7" rtl="0">
              <a:spcBef>
                <a:spcPts val="0"/>
              </a:spcBef>
              <a:spcAft>
                <a:spcPts val="0"/>
              </a:spcAft>
              <a:buSzPts val="3000"/>
              <a:buFont typeface="Archivo Black"/>
              <a:buNone/>
              <a:defRPr sz="3000" b="1">
                <a:latin typeface="Archivo Black"/>
                <a:ea typeface="Archivo Black"/>
                <a:cs typeface="Archivo Black"/>
                <a:sym typeface="Archivo Black"/>
              </a:defRPr>
            </a:lvl8pPr>
            <a:lvl9pPr lvl="8" rtl="0">
              <a:spcBef>
                <a:spcPts val="0"/>
              </a:spcBef>
              <a:spcAft>
                <a:spcPts val="0"/>
              </a:spcAft>
              <a:buSzPts val="3000"/>
              <a:buFont typeface="Archivo Black"/>
              <a:buNone/>
              <a:defRPr sz="3000" b="1">
                <a:latin typeface="Archivo Black"/>
                <a:ea typeface="Archivo Black"/>
                <a:cs typeface="Archivo Black"/>
                <a:sym typeface="Archivo Black"/>
              </a:defRPr>
            </a:lvl9pPr>
          </a:lstStyle>
          <a:p>
            <a:r>
              <a:t>xx%</a:t>
            </a:r>
          </a:p>
        </p:txBody>
      </p:sp>
      <p:sp>
        <p:nvSpPr>
          <p:cNvPr id="377" name="Google Shape;377;p32"/>
          <p:cNvSpPr txBox="1">
            <a:spLocks noGrp="1"/>
          </p:cNvSpPr>
          <p:nvPr>
            <p:ph type="title" idx="7"/>
          </p:nvPr>
        </p:nvSpPr>
        <p:spPr>
          <a:xfrm>
            <a:off x="2149200" y="36189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8" name="Google Shape;378;p32"/>
          <p:cNvSpPr txBox="1">
            <a:spLocks noGrp="1"/>
          </p:cNvSpPr>
          <p:nvPr>
            <p:ph type="subTitle" idx="8"/>
          </p:nvPr>
        </p:nvSpPr>
        <p:spPr>
          <a:xfrm>
            <a:off x="2149200" y="40968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79" name="Google Shape;379;p32"/>
          <p:cNvSpPr txBox="1">
            <a:spLocks noGrp="1"/>
          </p:cNvSpPr>
          <p:nvPr>
            <p:ph type="title" idx="9" hasCustomPrompt="1"/>
          </p:nvPr>
        </p:nvSpPr>
        <p:spPr>
          <a:xfrm>
            <a:off x="1069200" y="3089850"/>
            <a:ext cx="10800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sz="3000" b="1">
                <a:latin typeface="Archivo Black"/>
                <a:ea typeface="Archivo Black"/>
                <a:cs typeface="Archivo Black"/>
                <a:sym typeface="Archivo Black"/>
              </a:defRPr>
            </a:lvl2pPr>
            <a:lvl3pPr lvl="2" rtl="0">
              <a:spcBef>
                <a:spcPts val="0"/>
              </a:spcBef>
              <a:spcAft>
                <a:spcPts val="0"/>
              </a:spcAft>
              <a:buSzPts val="3000"/>
              <a:buFont typeface="Archivo Black"/>
              <a:buNone/>
              <a:defRPr sz="3000" b="1">
                <a:latin typeface="Archivo Black"/>
                <a:ea typeface="Archivo Black"/>
                <a:cs typeface="Archivo Black"/>
                <a:sym typeface="Archivo Black"/>
              </a:defRPr>
            </a:lvl3pPr>
            <a:lvl4pPr lvl="3" rtl="0">
              <a:spcBef>
                <a:spcPts val="0"/>
              </a:spcBef>
              <a:spcAft>
                <a:spcPts val="0"/>
              </a:spcAft>
              <a:buSzPts val="3000"/>
              <a:buFont typeface="Archivo Black"/>
              <a:buNone/>
              <a:defRPr sz="3000" b="1">
                <a:latin typeface="Archivo Black"/>
                <a:ea typeface="Archivo Black"/>
                <a:cs typeface="Archivo Black"/>
                <a:sym typeface="Archivo Black"/>
              </a:defRPr>
            </a:lvl4pPr>
            <a:lvl5pPr lvl="4" rtl="0">
              <a:spcBef>
                <a:spcPts val="0"/>
              </a:spcBef>
              <a:spcAft>
                <a:spcPts val="0"/>
              </a:spcAft>
              <a:buSzPts val="3000"/>
              <a:buFont typeface="Archivo Black"/>
              <a:buNone/>
              <a:defRPr sz="3000" b="1">
                <a:latin typeface="Archivo Black"/>
                <a:ea typeface="Archivo Black"/>
                <a:cs typeface="Archivo Black"/>
                <a:sym typeface="Archivo Black"/>
              </a:defRPr>
            </a:lvl5pPr>
            <a:lvl6pPr lvl="5" rtl="0">
              <a:spcBef>
                <a:spcPts val="0"/>
              </a:spcBef>
              <a:spcAft>
                <a:spcPts val="0"/>
              </a:spcAft>
              <a:buSzPts val="3000"/>
              <a:buFont typeface="Archivo Black"/>
              <a:buNone/>
              <a:defRPr sz="3000" b="1">
                <a:latin typeface="Archivo Black"/>
                <a:ea typeface="Archivo Black"/>
                <a:cs typeface="Archivo Black"/>
                <a:sym typeface="Archivo Black"/>
              </a:defRPr>
            </a:lvl6pPr>
            <a:lvl7pPr lvl="6" rtl="0">
              <a:spcBef>
                <a:spcPts val="0"/>
              </a:spcBef>
              <a:spcAft>
                <a:spcPts val="0"/>
              </a:spcAft>
              <a:buSzPts val="3000"/>
              <a:buFont typeface="Archivo Black"/>
              <a:buNone/>
              <a:defRPr sz="3000" b="1">
                <a:latin typeface="Archivo Black"/>
                <a:ea typeface="Archivo Black"/>
                <a:cs typeface="Archivo Black"/>
                <a:sym typeface="Archivo Black"/>
              </a:defRPr>
            </a:lvl7pPr>
            <a:lvl8pPr lvl="7" rtl="0">
              <a:spcBef>
                <a:spcPts val="0"/>
              </a:spcBef>
              <a:spcAft>
                <a:spcPts val="0"/>
              </a:spcAft>
              <a:buSzPts val="3000"/>
              <a:buFont typeface="Archivo Black"/>
              <a:buNone/>
              <a:defRPr sz="3000" b="1">
                <a:latin typeface="Archivo Black"/>
                <a:ea typeface="Archivo Black"/>
                <a:cs typeface="Archivo Black"/>
                <a:sym typeface="Archivo Black"/>
              </a:defRPr>
            </a:lvl8pPr>
            <a:lvl9pPr lvl="8" rtl="0">
              <a:spcBef>
                <a:spcPts val="0"/>
              </a:spcBef>
              <a:spcAft>
                <a:spcPts val="0"/>
              </a:spcAft>
              <a:buSzPts val="3000"/>
              <a:buFont typeface="Archivo Black"/>
              <a:buNone/>
              <a:defRPr sz="3000" b="1">
                <a:latin typeface="Archivo Black"/>
                <a:ea typeface="Archivo Black"/>
                <a:cs typeface="Archivo Black"/>
                <a:sym typeface="Archivo Black"/>
              </a:defRPr>
            </a:lvl9pPr>
          </a:lstStyle>
          <a:p>
            <a:r>
              <a:t>xx%</a:t>
            </a:r>
          </a:p>
        </p:txBody>
      </p:sp>
      <p:sp>
        <p:nvSpPr>
          <p:cNvPr id="380" name="Google Shape;380;p32"/>
          <p:cNvSpPr txBox="1">
            <a:spLocks noGrp="1"/>
          </p:cNvSpPr>
          <p:nvPr>
            <p:ph type="title" idx="13"/>
          </p:nvPr>
        </p:nvSpPr>
        <p:spPr>
          <a:xfrm>
            <a:off x="5828350" y="36189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1" name="Google Shape;381;p32"/>
          <p:cNvSpPr txBox="1">
            <a:spLocks noGrp="1"/>
          </p:cNvSpPr>
          <p:nvPr>
            <p:ph type="subTitle" idx="14"/>
          </p:nvPr>
        </p:nvSpPr>
        <p:spPr>
          <a:xfrm>
            <a:off x="5828350" y="40968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82" name="Google Shape;382;p32"/>
          <p:cNvSpPr txBox="1">
            <a:spLocks noGrp="1"/>
          </p:cNvSpPr>
          <p:nvPr>
            <p:ph type="title" idx="15" hasCustomPrompt="1"/>
          </p:nvPr>
        </p:nvSpPr>
        <p:spPr>
          <a:xfrm>
            <a:off x="4748400" y="3089850"/>
            <a:ext cx="10800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sz="3000" b="1">
                <a:latin typeface="Archivo Black"/>
                <a:ea typeface="Archivo Black"/>
                <a:cs typeface="Archivo Black"/>
                <a:sym typeface="Archivo Black"/>
              </a:defRPr>
            </a:lvl2pPr>
            <a:lvl3pPr lvl="2" rtl="0">
              <a:spcBef>
                <a:spcPts val="0"/>
              </a:spcBef>
              <a:spcAft>
                <a:spcPts val="0"/>
              </a:spcAft>
              <a:buSzPts val="3000"/>
              <a:buFont typeface="Archivo Black"/>
              <a:buNone/>
              <a:defRPr sz="3000" b="1">
                <a:latin typeface="Archivo Black"/>
                <a:ea typeface="Archivo Black"/>
                <a:cs typeface="Archivo Black"/>
                <a:sym typeface="Archivo Black"/>
              </a:defRPr>
            </a:lvl3pPr>
            <a:lvl4pPr lvl="3" rtl="0">
              <a:spcBef>
                <a:spcPts val="0"/>
              </a:spcBef>
              <a:spcAft>
                <a:spcPts val="0"/>
              </a:spcAft>
              <a:buSzPts val="3000"/>
              <a:buFont typeface="Archivo Black"/>
              <a:buNone/>
              <a:defRPr sz="3000" b="1">
                <a:latin typeface="Archivo Black"/>
                <a:ea typeface="Archivo Black"/>
                <a:cs typeface="Archivo Black"/>
                <a:sym typeface="Archivo Black"/>
              </a:defRPr>
            </a:lvl4pPr>
            <a:lvl5pPr lvl="4" rtl="0">
              <a:spcBef>
                <a:spcPts val="0"/>
              </a:spcBef>
              <a:spcAft>
                <a:spcPts val="0"/>
              </a:spcAft>
              <a:buSzPts val="3000"/>
              <a:buFont typeface="Archivo Black"/>
              <a:buNone/>
              <a:defRPr sz="3000" b="1">
                <a:latin typeface="Archivo Black"/>
                <a:ea typeface="Archivo Black"/>
                <a:cs typeface="Archivo Black"/>
                <a:sym typeface="Archivo Black"/>
              </a:defRPr>
            </a:lvl5pPr>
            <a:lvl6pPr lvl="5" rtl="0">
              <a:spcBef>
                <a:spcPts val="0"/>
              </a:spcBef>
              <a:spcAft>
                <a:spcPts val="0"/>
              </a:spcAft>
              <a:buSzPts val="3000"/>
              <a:buFont typeface="Archivo Black"/>
              <a:buNone/>
              <a:defRPr sz="3000" b="1">
                <a:latin typeface="Archivo Black"/>
                <a:ea typeface="Archivo Black"/>
                <a:cs typeface="Archivo Black"/>
                <a:sym typeface="Archivo Black"/>
              </a:defRPr>
            </a:lvl6pPr>
            <a:lvl7pPr lvl="6" rtl="0">
              <a:spcBef>
                <a:spcPts val="0"/>
              </a:spcBef>
              <a:spcAft>
                <a:spcPts val="0"/>
              </a:spcAft>
              <a:buSzPts val="3000"/>
              <a:buFont typeface="Archivo Black"/>
              <a:buNone/>
              <a:defRPr sz="3000" b="1">
                <a:latin typeface="Archivo Black"/>
                <a:ea typeface="Archivo Black"/>
                <a:cs typeface="Archivo Black"/>
                <a:sym typeface="Archivo Black"/>
              </a:defRPr>
            </a:lvl7pPr>
            <a:lvl8pPr lvl="7" rtl="0">
              <a:spcBef>
                <a:spcPts val="0"/>
              </a:spcBef>
              <a:spcAft>
                <a:spcPts val="0"/>
              </a:spcAft>
              <a:buSzPts val="3000"/>
              <a:buFont typeface="Archivo Black"/>
              <a:buNone/>
              <a:defRPr sz="3000" b="1">
                <a:latin typeface="Archivo Black"/>
                <a:ea typeface="Archivo Black"/>
                <a:cs typeface="Archivo Black"/>
                <a:sym typeface="Archivo Black"/>
              </a:defRPr>
            </a:lvl8pPr>
            <a:lvl9pPr lvl="8" rtl="0">
              <a:spcBef>
                <a:spcPts val="0"/>
              </a:spcBef>
              <a:spcAft>
                <a:spcPts val="0"/>
              </a:spcAft>
              <a:buSzPts val="3000"/>
              <a:buFont typeface="Archivo Black"/>
              <a:buNone/>
              <a:defRPr sz="3000" b="1">
                <a:latin typeface="Archivo Black"/>
                <a:ea typeface="Archivo Black"/>
                <a:cs typeface="Archivo Black"/>
                <a:sym typeface="Archivo Black"/>
              </a:defRPr>
            </a:lvl9pPr>
          </a:lstStyle>
          <a:p>
            <a:r>
              <a:t>xx%</a:t>
            </a:r>
          </a:p>
        </p:txBody>
      </p:sp>
      <p:sp>
        <p:nvSpPr>
          <p:cNvPr id="383" name="Google Shape;383;p32"/>
          <p:cNvSpPr/>
          <p:nvPr/>
        </p:nvSpPr>
        <p:spPr>
          <a:xfrm>
            <a:off x="4753514"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umbers and text 2">
  <p:cSld name="CUSTOM_6_1_1">
    <p:spTree>
      <p:nvGrpSpPr>
        <p:cNvPr id="1" name="Shape 384"/>
        <p:cNvGrpSpPr/>
        <p:nvPr/>
      </p:nvGrpSpPr>
      <p:grpSpPr>
        <a:xfrm>
          <a:off x="0" y="0"/>
          <a:ext cx="0" cy="0"/>
          <a:chOff x="0" y="0"/>
          <a:chExt cx="0" cy="0"/>
        </a:xfrm>
      </p:grpSpPr>
      <p:sp>
        <p:nvSpPr>
          <p:cNvPr id="385" name="Google Shape;385;p33"/>
          <p:cNvSpPr/>
          <p:nvPr/>
        </p:nvSpPr>
        <p:spPr>
          <a:xfrm>
            <a:off x="-1276770"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 name="Google Shape;386;p33"/>
          <p:cNvGrpSpPr/>
          <p:nvPr/>
        </p:nvGrpSpPr>
        <p:grpSpPr>
          <a:xfrm>
            <a:off x="-1276770" y="4816560"/>
            <a:ext cx="11697540" cy="573900"/>
            <a:chOff x="-273615" y="4816560"/>
            <a:chExt cx="11697540" cy="573900"/>
          </a:xfrm>
        </p:grpSpPr>
        <p:sp>
          <p:nvSpPr>
            <p:cNvPr id="387" name="Google Shape;387;p33"/>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 name="Google Shape;391;p33"/>
          <p:cNvSpPr/>
          <p:nvPr/>
        </p:nvSpPr>
        <p:spPr>
          <a:xfrm>
            <a:off x="6563078"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txBox="1">
            <a:spLocks noGrp="1"/>
          </p:cNvSpPr>
          <p:nvPr>
            <p:ph type="title"/>
          </p:nvPr>
        </p:nvSpPr>
        <p:spPr>
          <a:xfrm>
            <a:off x="720000" y="3263100"/>
            <a:ext cx="22464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93" name="Google Shape;393;p33"/>
          <p:cNvSpPr txBox="1">
            <a:spLocks noGrp="1"/>
          </p:cNvSpPr>
          <p:nvPr>
            <p:ph type="subTitle" idx="1"/>
          </p:nvPr>
        </p:nvSpPr>
        <p:spPr>
          <a:xfrm>
            <a:off x="720000" y="37410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94" name="Google Shape;394;p33"/>
          <p:cNvSpPr txBox="1">
            <a:spLocks noGrp="1"/>
          </p:cNvSpPr>
          <p:nvPr>
            <p:ph type="title" idx="2"/>
          </p:nvPr>
        </p:nvSpPr>
        <p:spPr>
          <a:xfrm>
            <a:off x="3448800" y="3263100"/>
            <a:ext cx="22464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95" name="Google Shape;395;p33"/>
          <p:cNvSpPr txBox="1">
            <a:spLocks noGrp="1"/>
          </p:cNvSpPr>
          <p:nvPr>
            <p:ph type="subTitle" idx="3"/>
          </p:nvPr>
        </p:nvSpPr>
        <p:spPr>
          <a:xfrm>
            <a:off x="3448800" y="37410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96" name="Google Shape;396;p33"/>
          <p:cNvSpPr txBox="1">
            <a:spLocks noGrp="1"/>
          </p:cNvSpPr>
          <p:nvPr>
            <p:ph type="title" idx="4"/>
          </p:nvPr>
        </p:nvSpPr>
        <p:spPr>
          <a:xfrm>
            <a:off x="6177595" y="3263100"/>
            <a:ext cx="22464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97" name="Google Shape;397;p33"/>
          <p:cNvSpPr txBox="1">
            <a:spLocks noGrp="1"/>
          </p:cNvSpPr>
          <p:nvPr>
            <p:ph type="subTitle" idx="5"/>
          </p:nvPr>
        </p:nvSpPr>
        <p:spPr>
          <a:xfrm>
            <a:off x="6177595" y="37410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98" name="Google Shape;398;p33"/>
          <p:cNvSpPr txBox="1">
            <a:spLocks noGrp="1"/>
          </p:cNvSpPr>
          <p:nvPr>
            <p:ph type="title" idx="6"/>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9" name="Google Shape;399;p33"/>
          <p:cNvSpPr txBox="1">
            <a:spLocks noGrp="1"/>
          </p:cNvSpPr>
          <p:nvPr>
            <p:ph type="title" idx="7" hasCustomPrompt="1"/>
          </p:nvPr>
        </p:nvSpPr>
        <p:spPr>
          <a:xfrm>
            <a:off x="1281600" y="2079900"/>
            <a:ext cx="11232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sz="3000" b="1">
                <a:latin typeface="Archivo Black"/>
                <a:ea typeface="Archivo Black"/>
                <a:cs typeface="Archivo Black"/>
                <a:sym typeface="Archivo Black"/>
              </a:defRPr>
            </a:lvl2pPr>
            <a:lvl3pPr lvl="2" rtl="0">
              <a:spcBef>
                <a:spcPts val="0"/>
              </a:spcBef>
              <a:spcAft>
                <a:spcPts val="0"/>
              </a:spcAft>
              <a:buSzPts val="3000"/>
              <a:buFont typeface="Archivo Black"/>
              <a:buNone/>
              <a:defRPr sz="3000" b="1">
                <a:latin typeface="Archivo Black"/>
                <a:ea typeface="Archivo Black"/>
                <a:cs typeface="Archivo Black"/>
                <a:sym typeface="Archivo Black"/>
              </a:defRPr>
            </a:lvl3pPr>
            <a:lvl4pPr lvl="3" rtl="0">
              <a:spcBef>
                <a:spcPts val="0"/>
              </a:spcBef>
              <a:spcAft>
                <a:spcPts val="0"/>
              </a:spcAft>
              <a:buSzPts val="3000"/>
              <a:buFont typeface="Archivo Black"/>
              <a:buNone/>
              <a:defRPr sz="3000" b="1">
                <a:latin typeface="Archivo Black"/>
                <a:ea typeface="Archivo Black"/>
                <a:cs typeface="Archivo Black"/>
                <a:sym typeface="Archivo Black"/>
              </a:defRPr>
            </a:lvl4pPr>
            <a:lvl5pPr lvl="4" rtl="0">
              <a:spcBef>
                <a:spcPts val="0"/>
              </a:spcBef>
              <a:spcAft>
                <a:spcPts val="0"/>
              </a:spcAft>
              <a:buSzPts val="3000"/>
              <a:buFont typeface="Archivo Black"/>
              <a:buNone/>
              <a:defRPr sz="3000" b="1">
                <a:latin typeface="Archivo Black"/>
                <a:ea typeface="Archivo Black"/>
                <a:cs typeface="Archivo Black"/>
                <a:sym typeface="Archivo Black"/>
              </a:defRPr>
            </a:lvl5pPr>
            <a:lvl6pPr lvl="5" rtl="0">
              <a:spcBef>
                <a:spcPts val="0"/>
              </a:spcBef>
              <a:spcAft>
                <a:spcPts val="0"/>
              </a:spcAft>
              <a:buSzPts val="3000"/>
              <a:buFont typeface="Archivo Black"/>
              <a:buNone/>
              <a:defRPr sz="3000" b="1">
                <a:latin typeface="Archivo Black"/>
                <a:ea typeface="Archivo Black"/>
                <a:cs typeface="Archivo Black"/>
                <a:sym typeface="Archivo Black"/>
              </a:defRPr>
            </a:lvl6pPr>
            <a:lvl7pPr lvl="6" rtl="0">
              <a:spcBef>
                <a:spcPts val="0"/>
              </a:spcBef>
              <a:spcAft>
                <a:spcPts val="0"/>
              </a:spcAft>
              <a:buSzPts val="3000"/>
              <a:buFont typeface="Archivo Black"/>
              <a:buNone/>
              <a:defRPr sz="3000" b="1">
                <a:latin typeface="Archivo Black"/>
                <a:ea typeface="Archivo Black"/>
                <a:cs typeface="Archivo Black"/>
                <a:sym typeface="Archivo Black"/>
              </a:defRPr>
            </a:lvl7pPr>
            <a:lvl8pPr lvl="7" rtl="0">
              <a:spcBef>
                <a:spcPts val="0"/>
              </a:spcBef>
              <a:spcAft>
                <a:spcPts val="0"/>
              </a:spcAft>
              <a:buSzPts val="3000"/>
              <a:buFont typeface="Archivo Black"/>
              <a:buNone/>
              <a:defRPr sz="3000" b="1">
                <a:latin typeface="Archivo Black"/>
                <a:ea typeface="Archivo Black"/>
                <a:cs typeface="Archivo Black"/>
                <a:sym typeface="Archivo Black"/>
              </a:defRPr>
            </a:lvl8pPr>
            <a:lvl9pPr lvl="8" rtl="0">
              <a:spcBef>
                <a:spcPts val="0"/>
              </a:spcBef>
              <a:spcAft>
                <a:spcPts val="0"/>
              </a:spcAft>
              <a:buSzPts val="3000"/>
              <a:buFont typeface="Archivo Black"/>
              <a:buNone/>
              <a:defRPr sz="3000" b="1">
                <a:latin typeface="Archivo Black"/>
                <a:ea typeface="Archivo Black"/>
                <a:cs typeface="Archivo Black"/>
                <a:sym typeface="Archivo Black"/>
              </a:defRPr>
            </a:lvl9pPr>
          </a:lstStyle>
          <a:p>
            <a:r>
              <a:t>xx%</a:t>
            </a:r>
          </a:p>
        </p:txBody>
      </p:sp>
      <p:sp>
        <p:nvSpPr>
          <p:cNvPr id="400" name="Google Shape;400;p33"/>
          <p:cNvSpPr txBox="1">
            <a:spLocks noGrp="1"/>
          </p:cNvSpPr>
          <p:nvPr>
            <p:ph type="title" idx="8" hasCustomPrompt="1"/>
          </p:nvPr>
        </p:nvSpPr>
        <p:spPr>
          <a:xfrm>
            <a:off x="4010400" y="2079900"/>
            <a:ext cx="11232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sz="3000" b="1">
                <a:latin typeface="Archivo Black"/>
                <a:ea typeface="Archivo Black"/>
                <a:cs typeface="Archivo Black"/>
                <a:sym typeface="Archivo Black"/>
              </a:defRPr>
            </a:lvl2pPr>
            <a:lvl3pPr lvl="2" rtl="0">
              <a:spcBef>
                <a:spcPts val="0"/>
              </a:spcBef>
              <a:spcAft>
                <a:spcPts val="0"/>
              </a:spcAft>
              <a:buSzPts val="3000"/>
              <a:buFont typeface="Archivo Black"/>
              <a:buNone/>
              <a:defRPr sz="3000" b="1">
                <a:latin typeface="Archivo Black"/>
                <a:ea typeface="Archivo Black"/>
                <a:cs typeface="Archivo Black"/>
                <a:sym typeface="Archivo Black"/>
              </a:defRPr>
            </a:lvl3pPr>
            <a:lvl4pPr lvl="3" rtl="0">
              <a:spcBef>
                <a:spcPts val="0"/>
              </a:spcBef>
              <a:spcAft>
                <a:spcPts val="0"/>
              </a:spcAft>
              <a:buSzPts val="3000"/>
              <a:buFont typeface="Archivo Black"/>
              <a:buNone/>
              <a:defRPr sz="3000" b="1">
                <a:latin typeface="Archivo Black"/>
                <a:ea typeface="Archivo Black"/>
                <a:cs typeface="Archivo Black"/>
                <a:sym typeface="Archivo Black"/>
              </a:defRPr>
            </a:lvl4pPr>
            <a:lvl5pPr lvl="4" rtl="0">
              <a:spcBef>
                <a:spcPts val="0"/>
              </a:spcBef>
              <a:spcAft>
                <a:spcPts val="0"/>
              </a:spcAft>
              <a:buSzPts val="3000"/>
              <a:buFont typeface="Archivo Black"/>
              <a:buNone/>
              <a:defRPr sz="3000" b="1">
                <a:latin typeface="Archivo Black"/>
                <a:ea typeface="Archivo Black"/>
                <a:cs typeface="Archivo Black"/>
                <a:sym typeface="Archivo Black"/>
              </a:defRPr>
            </a:lvl5pPr>
            <a:lvl6pPr lvl="5" rtl="0">
              <a:spcBef>
                <a:spcPts val="0"/>
              </a:spcBef>
              <a:spcAft>
                <a:spcPts val="0"/>
              </a:spcAft>
              <a:buSzPts val="3000"/>
              <a:buFont typeface="Archivo Black"/>
              <a:buNone/>
              <a:defRPr sz="3000" b="1">
                <a:latin typeface="Archivo Black"/>
                <a:ea typeface="Archivo Black"/>
                <a:cs typeface="Archivo Black"/>
                <a:sym typeface="Archivo Black"/>
              </a:defRPr>
            </a:lvl6pPr>
            <a:lvl7pPr lvl="6" rtl="0">
              <a:spcBef>
                <a:spcPts val="0"/>
              </a:spcBef>
              <a:spcAft>
                <a:spcPts val="0"/>
              </a:spcAft>
              <a:buSzPts val="3000"/>
              <a:buFont typeface="Archivo Black"/>
              <a:buNone/>
              <a:defRPr sz="3000" b="1">
                <a:latin typeface="Archivo Black"/>
                <a:ea typeface="Archivo Black"/>
                <a:cs typeface="Archivo Black"/>
                <a:sym typeface="Archivo Black"/>
              </a:defRPr>
            </a:lvl7pPr>
            <a:lvl8pPr lvl="7" rtl="0">
              <a:spcBef>
                <a:spcPts val="0"/>
              </a:spcBef>
              <a:spcAft>
                <a:spcPts val="0"/>
              </a:spcAft>
              <a:buSzPts val="3000"/>
              <a:buFont typeface="Archivo Black"/>
              <a:buNone/>
              <a:defRPr sz="3000" b="1">
                <a:latin typeface="Archivo Black"/>
                <a:ea typeface="Archivo Black"/>
                <a:cs typeface="Archivo Black"/>
                <a:sym typeface="Archivo Black"/>
              </a:defRPr>
            </a:lvl8pPr>
            <a:lvl9pPr lvl="8" rtl="0">
              <a:spcBef>
                <a:spcPts val="0"/>
              </a:spcBef>
              <a:spcAft>
                <a:spcPts val="0"/>
              </a:spcAft>
              <a:buSzPts val="3000"/>
              <a:buFont typeface="Archivo Black"/>
              <a:buNone/>
              <a:defRPr sz="3000" b="1">
                <a:latin typeface="Archivo Black"/>
                <a:ea typeface="Archivo Black"/>
                <a:cs typeface="Archivo Black"/>
                <a:sym typeface="Archivo Black"/>
              </a:defRPr>
            </a:lvl9pPr>
          </a:lstStyle>
          <a:p>
            <a:r>
              <a:t>xx%</a:t>
            </a:r>
          </a:p>
        </p:txBody>
      </p:sp>
      <p:sp>
        <p:nvSpPr>
          <p:cNvPr id="401" name="Google Shape;401;p33"/>
          <p:cNvSpPr txBox="1">
            <a:spLocks noGrp="1"/>
          </p:cNvSpPr>
          <p:nvPr>
            <p:ph type="title" idx="9" hasCustomPrompt="1"/>
          </p:nvPr>
        </p:nvSpPr>
        <p:spPr>
          <a:xfrm>
            <a:off x="6739195" y="2079900"/>
            <a:ext cx="11232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sz="3000" b="1">
                <a:latin typeface="Archivo Black"/>
                <a:ea typeface="Archivo Black"/>
                <a:cs typeface="Archivo Black"/>
                <a:sym typeface="Archivo Black"/>
              </a:defRPr>
            </a:lvl2pPr>
            <a:lvl3pPr lvl="2" rtl="0">
              <a:spcBef>
                <a:spcPts val="0"/>
              </a:spcBef>
              <a:spcAft>
                <a:spcPts val="0"/>
              </a:spcAft>
              <a:buSzPts val="3000"/>
              <a:buFont typeface="Archivo Black"/>
              <a:buNone/>
              <a:defRPr sz="3000" b="1">
                <a:latin typeface="Archivo Black"/>
                <a:ea typeface="Archivo Black"/>
                <a:cs typeface="Archivo Black"/>
                <a:sym typeface="Archivo Black"/>
              </a:defRPr>
            </a:lvl3pPr>
            <a:lvl4pPr lvl="3" rtl="0">
              <a:spcBef>
                <a:spcPts val="0"/>
              </a:spcBef>
              <a:spcAft>
                <a:spcPts val="0"/>
              </a:spcAft>
              <a:buSzPts val="3000"/>
              <a:buFont typeface="Archivo Black"/>
              <a:buNone/>
              <a:defRPr sz="3000" b="1">
                <a:latin typeface="Archivo Black"/>
                <a:ea typeface="Archivo Black"/>
                <a:cs typeface="Archivo Black"/>
                <a:sym typeface="Archivo Black"/>
              </a:defRPr>
            </a:lvl4pPr>
            <a:lvl5pPr lvl="4" rtl="0">
              <a:spcBef>
                <a:spcPts val="0"/>
              </a:spcBef>
              <a:spcAft>
                <a:spcPts val="0"/>
              </a:spcAft>
              <a:buSzPts val="3000"/>
              <a:buFont typeface="Archivo Black"/>
              <a:buNone/>
              <a:defRPr sz="3000" b="1">
                <a:latin typeface="Archivo Black"/>
                <a:ea typeface="Archivo Black"/>
                <a:cs typeface="Archivo Black"/>
                <a:sym typeface="Archivo Black"/>
              </a:defRPr>
            </a:lvl5pPr>
            <a:lvl6pPr lvl="5" rtl="0">
              <a:spcBef>
                <a:spcPts val="0"/>
              </a:spcBef>
              <a:spcAft>
                <a:spcPts val="0"/>
              </a:spcAft>
              <a:buSzPts val="3000"/>
              <a:buFont typeface="Archivo Black"/>
              <a:buNone/>
              <a:defRPr sz="3000" b="1">
                <a:latin typeface="Archivo Black"/>
                <a:ea typeface="Archivo Black"/>
                <a:cs typeface="Archivo Black"/>
                <a:sym typeface="Archivo Black"/>
              </a:defRPr>
            </a:lvl6pPr>
            <a:lvl7pPr lvl="6" rtl="0">
              <a:spcBef>
                <a:spcPts val="0"/>
              </a:spcBef>
              <a:spcAft>
                <a:spcPts val="0"/>
              </a:spcAft>
              <a:buSzPts val="3000"/>
              <a:buFont typeface="Archivo Black"/>
              <a:buNone/>
              <a:defRPr sz="3000" b="1">
                <a:latin typeface="Archivo Black"/>
                <a:ea typeface="Archivo Black"/>
                <a:cs typeface="Archivo Black"/>
                <a:sym typeface="Archivo Black"/>
              </a:defRPr>
            </a:lvl7pPr>
            <a:lvl8pPr lvl="7" rtl="0">
              <a:spcBef>
                <a:spcPts val="0"/>
              </a:spcBef>
              <a:spcAft>
                <a:spcPts val="0"/>
              </a:spcAft>
              <a:buSzPts val="3000"/>
              <a:buFont typeface="Archivo Black"/>
              <a:buNone/>
              <a:defRPr sz="3000" b="1">
                <a:latin typeface="Archivo Black"/>
                <a:ea typeface="Archivo Black"/>
                <a:cs typeface="Archivo Black"/>
                <a:sym typeface="Archivo Black"/>
              </a:defRPr>
            </a:lvl8pPr>
            <a:lvl9pPr lvl="8" rtl="0">
              <a:spcBef>
                <a:spcPts val="0"/>
              </a:spcBef>
              <a:spcAft>
                <a:spcPts val="0"/>
              </a:spcAft>
              <a:buSzPts val="3000"/>
              <a:buFont typeface="Archivo Black"/>
              <a:buNone/>
              <a:defRPr sz="3000" b="1">
                <a:latin typeface="Archivo Black"/>
                <a:ea typeface="Archivo Black"/>
                <a:cs typeface="Archivo Black"/>
                <a:sym typeface="Archivo Black"/>
              </a:defRPr>
            </a:lvl9pPr>
          </a:lstStyle>
          <a:p>
            <a:r>
              <a:t>xx%</a:t>
            </a:r>
          </a:p>
        </p:txBody>
      </p:sp>
      <p:sp>
        <p:nvSpPr>
          <p:cNvPr id="402" name="Google Shape;402;p33"/>
          <p:cNvSpPr/>
          <p:nvPr/>
        </p:nvSpPr>
        <p:spPr>
          <a:xfrm>
            <a:off x="8424005" y="130395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664447" y="1521067"/>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5439314"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405"/>
        <p:cNvGrpSpPr/>
        <p:nvPr/>
      </p:nvGrpSpPr>
      <p:grpSpPr>
        <a:xfrm>
          <a:off x="0" y="0"/>
          <a:ext cx="0" cy="0"/>
          <a:chOff x="0" y="0"/>
          <a:chExt cx="0" cy="0"/>
        </a:xfrm>
      </p:grpSpPr>
      <p:sp>
        <p:nvSpPr>
          <p:cNvPr id="406" name="Google Shape;406;p34"/>
          <p:cNvSpPr/>
          <p:nvPr/>
        </p:nvSpPr>
        <p:spPr>
          <a:xfrm>
            <a:off x="-94392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34"/>
          <p:cNvGrpSpPr/>
          <p:nvPr/>
        </p:nvGrpSpPr>
        <p:grpSpPr>
          <a:xfrm>
            <a:off x="-1276770" y="4816560"/>
            <a:ext cx="11697540" cy="573900"/>
            <a:chOff x="-331200" y="4816560"/>
            <a:chExt cx="11697540" cy="573900"/>
          </a:xfrm>
        </p:grpSpPr>
        <p:sp>
          <p:nvSpPr>
            <p:cNvPr id="408" name="Google Shape;408;p34"/>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4"/>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34"/>
          <p:cNvSpPr txBox="1">
            <a:spLocks noGrp="1"/>
          </p:cNvSpPr>
          <p:nvPr>
            <p:ph type="ctrTitle"/>
          </p:nvPr>
        </p:nvSpPr>
        <p:spPr>
          <a:xfrm>
            <a:off x="1940550" y="540000"/>
            <a:ext cx="5262900" cy="129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13" name="Google Shape;413;p34"/>
          <p:cNvSpPr txBox="1">
            <a:spLocks noGrp="1"/>
          </p:cNvSpPr>
          <p:nvPr>
            <p:ph type="subTitle" idx="1"/>
          </p:nvPr>
        </p:nvSpPr>
        <p:spPr>
          <a:xfrm>
            <a:off x="1940550" y="1680600"/>
            <a:ext cx="5262900" cy="11748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9pPr>
          </a:lstStyle>
          <a:p>
            <a:endParaRPr/>
          </a:p>
        </p:txBody>
      </p:sp>
      <p:sp>
        <p:nvSpPr>
          <p:cNvPr id="414" name="Google Shape;414;p34"/>
          <p:cNvSpPr txBox="1"/>
          <p:nvPr/>
        </p:nvSpPr>
        <p:spPr>
          <a:xfrm>
            <a:off x="1940500" y="3680100"/>
            <a:ext cx="5262900" cy="554100"/>
          </a:xfrm>
          <a:prstGeom prst="rect">
            <a:avLst/>
          </a:prstGeom>
          <a:noFill/>
          <a:ln>
            <a:noFill/>
          </a:ln>
        </p:spPr>
        <p:txBody>
          <a:bodyPr spcFirstLastPara="1" wrap="square" lIns="90000" tIns="91425" rIns="90000" bIns="91425" anchor="t" anchorCtr="0">
            <a:noAutofit/>
          </a:bodyPr>
          <a:lstStyle/>
          <a:p>
            <a:pPr marL="0" lvl="0" indent="0" algn="ctr" rtl="0">
              <a:lnSpc>
                <a:spcPct val="100000"/>
              </a:lnSpc>
              <a:spcBef>
                <a:spcPts val="300"/>
              </a:spcBef>
              <a:spcAft>
                <a:spcPts val="0"/>
              </a:spcAft>
              <a:buNone/>
            </a:pPr>
            <a:r>
              <a:rPr lang="en" sz="1200" b="1">
                <a:solidFill>
                  <a:schemeClr val="dk1"/>
                </a:solidFill>
                <a:latin typeface="Montserrat"/>
                <a:ea typeface="Montserrat"/>
                <a:cs typeface="Montserrat"/>
                <a:sym typeface="Montserrat"/>
              </a:rPr>
              <a:t>CREDITS: </a:t>
            </a:r>
            <a:r>
              <a:rPr lang="en" sz="1200">
                <a:solidFill>
                  <a:schemeClr val="dk1"/>
                </a:solidFill>
                <a:latin typeface="Montserrat Medium"/>
                <a:ea typeface="Montserrat Medium"/>
                <a:cs typeface="Montserrat Medium"/>
                <a:sym typeface="Montserrat Medium"/>
              </a:rPr>
              <a:t>This presentation template was created by </a:t>
            </a:r>
            <a:r>
              <a:rPr lang="en" sz="12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dk1"/>
                </a:solidFill>
                <a:latin typeface="Montserrat Medium"/>
                <a:ea typeface="Montserrat Medium"/>
                <a:cs typeface="Montserrat Medium"/>
                <a:sym typeface="Montserrat Medium"/>
              </a:rPr>
              <a:t>, including icons by </a:t>
            </a:r>
            <a:r>
              <a:rPr lang="en" sz="12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dk1"/>
                </a:solidFill>
                <a:latin typeface="Montserrat Medium"/>
                <a:ea typeface="Montserrat Medium"/>
                <a:cs typeface="Montserrat Medium"/>
                <a:sym typeface="Montserrat Medium"/>
              </a:rPr>
              <a:t>, infographics &amp; images by </a:t>
            </a:r>
            <a:r>
              <a:rPr lang="en" sz="12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200" b="1">
              <a:solidFill>
                <a:schemeClr val="dk1"/>
              </a:solidFill>
              <a:latin typeface="Montserrat"/>
              <a:ea typeface="Montserrat"/>
              <a:cs typeface="Montserrat"/>
              <a:sym typeface="Montserrat"/>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15"/>
        <p:cNvGrpSpPr/>
        <p:nvPr/>
      </p:nvGrpSpPr>
      <p:grpSpPr>
        <a:xfrm>
          <a:off x="0" y="0"/>
          <a:ext cx="0" cy="0"/>
          <a:chOff x="0" y="0"/>
          <a:chExt cx="0" cy="0"/>
        </a:xfrm>
      </p:grpSpPr>
      <p:sp>
        <p:nvSpPr>
          <p:cNvPr id="416" name="Google Shape;416;p35"/>
          <p:cNvSpPr/>
          <p:nvPr/>
        </p:nvSpPr>
        <p:spPr>
          <a:xfrm>
            <a:off x="16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 name="Google Shape;417;p35"/>
          <p:cNvGrpSpPr/>
          <p:nvPr/>
        </p:nvGrpSpPr>
        <p:grpSpPr>
          <a:xfrm>
            <a:off x="-331200" y="4816560"/>
            <a:ext cx="11697540" cy="573900"/>
            <a:chOff x="-331200" y="4816560"/>
            <a:chExt cx="11697540" cy="573900"/>
          </a:xfrm>
        </p:grpSpPr>
        <p:sp>
          <p:nvSpPr>
            <p:cNvPr id="418" name="Google Shape;418;p35"/>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 name="Google Shape;422;p35"/>
          <p:cNvSpPr/>
          <p:nvPr/>
        </p:nvSpPr>
        <p:spPr>
          <a:xfrm>
            <a:off x="8424005" y="1752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664447" y="11495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251853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25"/>
        <p:cNvGrpSpPr/>
        <p:nvPr/>
      </p:nvGrpSpPr>
      <p:grpSpPr>
        <a:xfrm>
          <a:off x="0" y="0"/>
          <a:ext cx="0" cy="0"/>
          <a:chOff x="0" y="0"/>
          <a:chExt cx="0" cy="0"/>
        </a:xfrm>
      </p:grpSpPr>
      <p:sp>
        <p:nvSpPr>
          <p:cNvPr id="426" name="Google Shape;426;p36"/>
          <p:cNvSpPr/>
          <p:nvPr/>
        </p:nvSpPr>
        <p:spPr>
          <a:xfrm>
            <a:off x="-273615"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36"/>
          <p:cNvGrpSpPr/>
          <p:nvPr/>
        </p:nvGrpSpPr>
        <p:grpSpPr>
          <a:xfrm>
            <a:off x="-273615" y="4816560"/>
            <a:ext cx="11697540" cy="573900"/>
            <a:chOff x="-273615" y="4816560"/>
            <a:chExt cx="11697540" cy="573900"/>
          </a:xfrm>
        </p:grpSpPr>
        <p:sp>
          <p:nvSpPr>
            <p:cNvPr id="428" name="Google Shape;428;p36"/>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6"/>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6"/>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6"/>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36"/>
          <p:cNvSpPr/>
          <p:nvPr/>
        </p:nvSpPr>
        <p:spPr>
          <a:xfrm>
            <a:off x="7566233"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6"/>
          <p:cNvSpPr/>
          <p:nvPr/>
        </p:nvSpPr>
        <p:spPr>
          <a:xfrm>
            <a:off x="8424005" y="16992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6"/>
          <p:cNvSpPr/>
          <p:nvPr/>
        </p:nvSpPr>
        <p:spPr>
          <a:xfrm>
            <a:off x="-664447" y="12257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6"/>
          <p:cNvSpPr/>
          <p:nvPr/>
        </p:nvSpPr>
        <p:spPr>
          <a:xfrm>
            <a:off x="518553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p:nvPr/>
        </p:nvSpPr>
        <p:spPr>
          <a:xfrm>
            <a:off x="-273615"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5"/>
          <p:cNvGrpSpPr/>
          <p:nvPr/>
        </p:nvGrpSpPr>
        <p:grpSpPr>
          <a:xfrm>
            <a:off x="-273615" y="4816560"/>
            <a:ext cx="11697540" cy="573900"/>
            <a:chOff x="-273615" y="4816560"/>
            <a:chExt cx="11697540" cy="573900"/>
          </a:xfrm>
        </p:grpSpPr>
        <p:sp>
          <p:nvSpPr>
            <p:cNvPr id="41" name="Google Shape;41;p5"/>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5"/>
          <p:cNvSpPr/>
          <p:nvPr/>
        </p:nvSpPr>
        <p:spPr>
          <a:xfrm>
            <a:off x="7566233"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 name="Google Shape;47;p5"/>
          <p:cNvSpPr txBox="1">
            <a:spLocks noGrp="1"/>
          </p:cNvSpPr>
          <p:nvPr>
            <p:ph type="title" idx="2"/>
          </p:nvPr>
        </p:nvSpPr>
        <p:spPr>
          <a:xfrm>
            <a:off x="1249400" y="2577914"/>
            <a:ext cx="30579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 name="Google Shape;48;p5"/>
          <p:cNvSpPr txBox="1">
            <a:spLocks noGrp="1"/>
          </p:cNvSpPr>
          <p:nvPr>
            <p:ph type="subTitle" idx="1"/>
          </p:nvPr>
        </p:nvSpPr>
        <p:spPr>
          <a:xfrm>
            <a:off x="1249400" y="3055814"/>
            <a:ext cx="3057900" cy="93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49" name="Google Shape;49;p5"/>
          <p:cNvSpPr txBox="1">
            <a:spLocks noGrp="1"/>
          </p:cNvSpPr>
          <p:nvPr>
            <p:ph type="title" idx="3"/>
          </p:nvPr>
        </p:nvSpPr>
        <p:spPr>
          <a:xfrm>
            <a:off x="4836700" y="2577914"/>
            <a:ext cx="30579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0" name="Google Shape;50;p5"/>
          <p:cNvSpPr txBox="1">
            <a:spLocks noGrp="1"/>
          </p:cNvSpPr>
          <p:nvPr>
            <p:ph type="subTitle" idx="4"/>
          </p:nvPr>
        </p:nvSpPr>
        <p:spPr>
          <a:xfrm>
            <a:off x="4836700" y="3055814"/>
            <a:ext cx="3057900" cy="93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51" name="Google Shape;51;p5"/>
          <p:cNvSpPr/>
          <p:nvPr/>
        </p:nvSpPr>
        <p:spPr>
          <a:xfrm>
            <a:off x="5439314"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6"/>
          <p:cNvSpPr/>
          <p:nvPr/>
        </p:nvSpPr>
        <p:spPr>
          <a:xfrm>
            <a:off x="-2331015"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4;p6"/>
          <p:cNvGrpSpPr/>
          <p:nvPr/>
        </p:nvGrpSpPr>
        <p:grpSpPr>
          <a:xfrm>
            <a:off x="-2331015" y="4816560"/>
            <a:ext cx="11697540" cy="573900"/>
            <a:chOff x="-273615" y="4816560"/>
            <a:chExt cx="11697540" cy="573900"/>
          </a:xfrm>
        </p:grpSpPr>
        <p:sp>
          <p:nvSpPr>
            <p:cNvPr id="55" name="Google Shape;55;p6"/>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6"/>
          <p:cNvSpPr/>
          <p:nvPr/>
        </p:nvSpPr>
        <p:spPr>
          <a:xfrm>
            <a:off x="5508833"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8424005" y="5400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a:off x="-664447" y="5399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a:off x="4499739" y="-71564"/>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4"/>
        <p:cNvGrpSpPr/>
        <p:nvPr/>
      </p:nvGrpSpPr>
      <p:grpSpPr>
        <a:xfrm>
          <a:off x="0" y="0"/>
          <a:ext cx="0" cy="0"/>
          <a:chOff x="0" y="0"/>
          <a:chExt cx="0" cy="0"/>
        </a:xfrm>
      </p:grpSpPr>
      <p:sp>
        <p:nvSpPr>
          <p:cNvPr id="65" name="Google Shape;65;p7"/>
          <p:cNvSpPr/>
          <p:nvPr/>
        </p:nvSpPr>
        <p:spPr>
          <a:xfrm>
            <a:off x="-18847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 name="Google Shape;66;p7"/>
          <p:cNvGrpSpPr/>
          <p:nvPr/>
        </p:nvGrpSpPr>
        <p:grpSpPr>
          <a:xfrm>
            <a:off x="-2217600" y="4816560"/>
            <a:ext cx="11697540" cy="573900"/>
            <a:chOff x="-331200" y="4816560"/>
            <a:chExt cx="11697540" cy="573900"/>
          </a:xfrm>
        </p:grpSpPr>
        <p:sp>
          <p:nvSpPr>
            <p:cNvPr id="67" name="Google Shape;67;p7"/>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subTitle" idx="1"/>
          </p:nvPr>
        </p:nvSpPr>
        <p:spPr>
          <a:xfrm>
            <a:off x="720000" y="3056550"/>
            <a:ext cx="3960000" cy="8313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2" name="Google Shape;72;p7"/>
          <p:cNvSpPr txBox="1">
            <a:spLocks noGrp="1"/>
          </p:cNvSpPr>
          <p:nvPr>
            <p:ph type="title"/>
          </p:nvPr>
        </p:nvSpPr>
        <p:spPr>
          <a:xfrm>
            <a:off x="720000" y="1255650"/>
            <a:ext cx="3960000" cy="180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sp>
        <p:nvSpPr>
          <p:cNvPr id="74" name="Google Shape;74;p8"/>
          <p:cNvSpPr/>
          <p:nvPr/>
        </p:nvSpPr>
        <p:spPr>
          <a:xfrm>
            <a:off x="-1276770" y="895260"/>
            <a:ext cx="11689387" cy="4495200"/>
          </a:xfrm>
          <a:custGeom>
            <a:avLst/>
            <a:gdLst/>
            <a:ahLst/>
            <a:cxnLst/>
            <a:rect l="l" t="t" r="r" b="b"/>
            <a:pathLst>
              <a:path w="193886" h="74637" extrusionOk="0">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1276770" y="4816560"/>
            <a:ext cx="11697540" cy="573900"/>
            <a:chOff x="-273615" y="4816560"/>
            <a:chExt cx="11697540" cy="573900"/>
          </a:xfrm>
        </p:grpSpPr>
        <p:sp>
          <p:nvSpPr>
            <p:cNvPr id="76" name="Google Shape;76;p8"/>
            <p:cNvSpPr/>
            <p:nvPr/>
          </p:nvSpPr>
          <p:spPr>
            <a:xfrm>
              <a:off x="21345"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114075"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273615"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268935"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8"/>
          <p:cNvSpPr/>
          <p:nvPr/>
        </p:nvSpPr>
        <p:spPr>
          <a:xfrm>
            <a:off x="6563078" y="539995"/>
            <a:ext cx="2401739" cy="708699"/>
          </a:xfrm>
          <a:custGeom>
            <a:avLst/>
            <a:gdLst/>
            <a:ahLst/>
            <a:cxnLst/>
            <a:rect l="l" t="t" r="r" b="b"/>
            <a:pathLst>
              <a:path w="39989" h="11822" extrusionOk="0">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txBox="1">
            <a:spLocks noGrp="1"/>
          </p:cNvSpPr>
          <p:nvPr>
            <p:ph type="title"/>
          </p:nvPr>
        </p:nvSpPr>
        <p:spPr>
          <a:xfrm>
            <a:off x="720000" y="1217250"/>
            <a:ext cx="7704000" cy="270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200"/>
              <a:buNone/>
              <a:defRPr sz="8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2"/>
        <p:cNvGrpSpPr/>
        <p:nvPr/>
      </p:nvGrpSpPr>
      <p:grpSpPr>
        <a:xfrm>
          <a:off x="0" y="0"/>
          <a:ext cx="0" cy="0"/>
          <a:chOff x="0" y="0"/>
          <a:chExt cx="0" cy="0"/>
        </a:xfrm>
      </p:grpSpPr>
      <p:sp>
        <p:nvSpPr>
          <p:cNvPr id="83" name="Google Shape;83;p9"/>
          <p:cNvSpPr/>
          <p:nvPr/>
        </p:nvSpPr>
        <p:spPr>
          <a:xfrm>
            <a:off x="1650" y="278760"/>
            <a:ext cx="11031840" cy="4650480"/>
          </a:xfrm>
          <a:custGeom>
            <a:avLst/>
            <a:gdLst/>
            <a:ahLst/>
            <a:cxnLst/>
            <a:rect l="l" t="t" r="r" b="b"/>
            <a:pathLst>
              <a:path w="183864" h="77508" extrusionOk="0">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9"/>
          <p:cNvGrpSpPr/>
          <p:nvPr/>
        </p:nvGrpSpPr>
        <p:grpSpPr>
          <a:xfrm>
            <a:off x="-331200" y="4816560"/>
            <a:ext cx="11697540" cy="573900"/>
            <a:chOff x="-331200" y="4816560"/>
            <a:chExt cx="11697540" cy="573900"/>
          </a:xfrm>
        </p:grpSpPr>
        <p:sp>
          <p:nvSpPr>
            <p:cNvPr id="85" name="Google Shape;85;p9"/>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9"/>
          <p:cNvSpPr txBox="1">
            <a:spLocks noGrp="1"/>
          </p:cNvSpPr>
          <p:nvPr>
            <p:ph type="subTitle" idx="1"/>
          </p:nvPr>
        </p:nvSpPr>
        <p:spPr>
          <a:xfrm>
            <a:off x="720000" y="2271600"/>
            <a:ext cx="4641000" cy="141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0" name="Google Shape;90;p9"/>
          <p:cNvSpPr txBox="1">
            <a:spLocks noGrp="1"/>
          </p:cNvSpPr>
          <p:nvPr>
            <p:ph type="title"/>
          </p:nvPr>
        </p:nvSpPr>
        <p:spPr>
          <a:xfrm>
            <a:off x="720000" y="1455900"/>
            <a:ext cx="4641000" cy="81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1"/>
        <p:cNvGrpSpPr/>
        <p:nvPr/>
      </p:nvGrpSpPr>
      <p:grpSpPr>
        <a:xfrm>
          <a:off x="0" y="0"/>
          <a:ext cx="0" cy="0"/>
          <a:chOff x="0" y="0"/>
          <a:chExt cx="0" cy="0"/>
        </a:xfrm>
      </p:grpSpPr>
      <p:sp>
        <p:nvSpPr>
          <p:cNvPr id="92" name="Google Shape;92;p10"/>
          <p:cNvSpPr txBox="1">
            <a:spLocks noGrp="1"/>
          </p:cNvSpPr>
          <p:nvPr>
            <p:ph type="title"/>
          </p:nvPr>
        </p:nvSpPr>
        <p:spPr>
          <a:xfrm>
            <a:off x="720000" y="535525"/>
            <a:ext cx="4536000" cy="104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93" name="Google Shape;93;p10"/>
          <p:cNvGrpSpPr/>
          <p:nvPr/>
        </p:nvGrpSpPr>
        <p:grpSpPr>
          <a:xfrm>
            <a:off x="-1276770" y="4816560"/>
            <a:ext cx="11697540" cy="573900"/>
            <a:chOff x="-331200" y="4816560"/>
            <a:chExt cx="11697540" cy="573900"/>
          </a:xfrm>
        </p:grpSpPr>
        <p:sp>
          <p:nvSpPr>
            <p:cNvPr id="94" name="Google Shape;94;p10"/>
            <p:cNvSpPr/>
            <p:nvPr/>
          </p:nvSpPr>
          <p:spPr>
            <a:xfrm>
              <a:off x="-38220" y="5161140"/>
              <a:ext cx="11111580" cy="229320"/>
            </a:xfrm>
            <a:custGeom>
              <a:avLst/>
              <a:gdLst/>
              <a:ahLst/>
              <a:cxnLst/>
              <a:rect l="l" t="t" r="r" b="b"/>
              <a:pathLst>
                <a:path w="185193" h="3822" extrusionOk="0">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0"/>
            <p:cNvSpPr/>
            <p:nvPr/>
          </p:nvSpPr>
          <p:spPr>
            <a:xfrm>
              <a:off x="-163920" y="5038440"/>
              <a:ext cx="11362980" cy="234720"/>
            </a:xfrm>
            <a:custGeom>
              <a:avLst/>
              <a:gdLst/>
              <a:ahLst/>
              <a:cxnLst/>
              <a:rect l="l" t="t" r="r" b="b"/>
              <a:pathLst>
                <a:path w="189383" h="3912" extrusionOk="0">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0"/>
            <p:cNvSpPr/>
            <p:nvPr/>
          </p:nvSpPr>
          <p:spPr>
            <a:xfrm>
              <a:off x="-331200" y="4816560"/>
              <a:ext cx="11697540" cy="326520"/>
            </a:xfrm>
            <a:custGeom>
              <a:avLst/>
              <a:gdLst/>
              <a:ahLst/>
              <a:cxnLst/>
              <a:rect l="l" t="t" r="r" b="b"/>
              <a:pathLst>
                <a:path w="194959" h="5442" extrusionOk="0">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0"/>
            <p:cNvSpPr/>
            <p:nvPr/>
          </p:nvSpPr>
          <p:spPr>
            <a:xfrm>
              <a:off x="-327180" y="4884900"/>
              <a:ext cx="11689500" cy="258180"/>
            </a:xfrm>
            <a:custGeom>
              <a:avLst/>
              <a:gdLst/>
              <a:ahLst/>
              <a:cxnLst/>
              <a:rect l="l" t="t" r="r" b="b"/>
              <a:pathLst>
                <a:path w="194825" h="4303" extrusionOk="0">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76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Montserrat SemiBold"/>
              <a:buNone/>
              <a:defRPr sz="3500">
                <a:solidFill>
                  <a:schemeClr val="dk1"/>
                </a:solidFill>
                <a:latin typeface="Montserrat SemiBold"/>
                <a:ea typeface="Montserrat SemiBold"/>
                <a:cs typeface="Montserrat SemiBold"/>
                <a:sym typeface="Montserrat SemiBold"/>
              </a:defRPr>
            </a:lvl1pPr>
            <a:lvl2pPr lvl="1"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2pPr>
            <a:lvl3pPr lvl="2"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3pPr>
            <a:lvl4pPr lvl="3"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4pPr>
            <a:lvl5pPr lvl="4"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5pPr>
            <a:lvl6pPr lvl="5"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6pPr>
            <a:lvl7pPr lvl="6"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7pPr>
            <a:lvl8pPr lvl="7"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8pPr>
            <a:lvl9pPr lvl="8"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720000" y="1216800"/>
            <a:ext cx="7704000" cy="33867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1pPr>
            <a:lvl2pPr marL="914400" lvl="1"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2pPr>
            <a:lvl3pPr marL="1371600" lvl="2"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3pPr>
            <a:lvl4pPr marL="1828800" lvl="3"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4pPr>
            <a:lvl5pPr marL="2286000" lvl="4"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5pPr>
            <a:lvl6pPr marL="2743200" lvl="5"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6pPr>
            <a:lvl7pPr marL="3200400" lvl="6"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7pPr>
            <a:lvl8pPr marL="3657600" lvl="7"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8pPr>
            <a:lvl9pPr marL="4114800" lvl="8" indent="-317500" rtl="0">
              <a:lnSpc>
                <a:spcPct val="115000"/>
              </a:lnSpc>
              <a:spcBef>
                <a:spcPts val="1600"/>
              </a:spcBef>
              <a:spcAft>
                <a:spcPts val="160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aqicn.org/map/canada/"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datasets.wri.org/dataset/globalpowerplantdatabase"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37"/>
          <p:cNvSpPr/>
          <p:nvPr/>
        </p:nvSpPr>
        <p:spPr>
          <a:xfrm>
            <a:off x="8467230" y="5400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37"/>
          <p:cNvGrpSpPr/>
          <p:nvPr/>
        </p:nvGrpSpPr>
        <p:grpSpPr>
          <a:xfrm>
            <a:off x="7855359" y="1825241"/>
            <a:ext cx="953357" cy="2994739"/>
            <a:chOff x="5290975" y="558100"/>
            <a:chExt cx="1241350" cy="3899400"/>
          </a:xfrm>
        </p:grpSpPr>
        <p:sp>
          <p:nvSpPr>
            <p:cNvPr id="442" name="Google Shape;442;p37"/>
            <p:cNvSpPr/>
            <p:nvPr/>
          </p:nvSpPr>
          <p:spPr>
            <a:xfrm>
              <a:off x="5445175" y="3789350"/>
              <a:ext cx="930200" cy="166500"/>
            </a:xfrm>
            <a:custGeom>
              <a:avLst/>
              <a:gdLst/>
              <a:ahLst/>
              <a:cxnLst/>
              <a:rect l="l" t="t" r="r" b="b"/>
              <a:pathLst>
                <a:path w="18604" h="3330" extrusionOk="0">
                  <a:moveTo>
                    <a:pt x="0" y="0"/>
                  </a:moveTo>
                  <a:lnTo>
                    <a:pt x="0" y="3330"/>
                  </a:lnTo>
                  <a:lnTo>
                    <a:pt x="18603" y="3330"/>
                  </a:lnTo>
                  <a:lnTo>
                    <a:pt x="18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7"/>
            <p:cNvSpPr/>
            <p:nvPr/>
          </p:nvSpPr>
          <p:spPr>
            <a:xfrm>
              <a:off x="5344025" y="3941850"/>
              <a:ext cx="1135250" cy="496700"/>
            </a:xfrm>
            <a:custGeom>
              <a:avLst/>
              <a:gdLst/>
              <a:ahLst/>
              <a:cxnLst/>
              <a:rect l="l" t="t" r="r" b="b"/>
              <a:pathLst>
                <a:path w="22705" h="9934" extrusionOk="0">
                  <a:moveTo>
                    <a:pt x="2403" y="0"/>
                  </a:moveTo>
                  <a:cubicBezTo>
                    <a:pt x="1073" y="0"/>
                    <a:pt x="1" y="1084"/>
                    <a:pt x="1" y="2402"/>
                  </a:cubicBezTo>
                  <a:lnTo>
                    <a:pt x="1" y="9933"/>
                  </a:lnTo>
                  <a:lnTo>
                    <a:pt x="22704" y="9933"/>
                  </a:lnTo>
                  <a:lnTo>
                    <a:pt x="22704" y="2402"/>
                  </a:lnTo>
                  <a:cubicBezTo>
                    <a:pt x="22704" y="1095"/>
                    <a:pt x="21632" y="0"/>
                    <a:pt x="20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7"/>
            <p:cNvSpPr/>
            <p:nvPr/>
          </p:nvSpPr>
          <p:spPr>
            <a:xfrm>
              <a:off x="5344025" y="4091550"/>
              <a:ext cx="1135250" cy="42500"/>
            </a:xfrm>
            <a:custGeom>
              <a:avLst/>
              <a:gdLst/>
              <a:ahLst/>
              <a:cxnLst/>
              <a:rect l="l" t="t" r="r" b="b"/>
              <a:pathLst>
                <a:path w="22705" h="850" extrusionOk="0">
                  <a:moveTo>
                    <a:pt x="1" y="1"/>
                  </a:moveTo>
                  <a:lnTo>
                    <a:pt x="1" y="850"/>
                  </a:lnTo>
                  <a:lnTo>
                    <a:pt x="22704" y="850"/>
                  </a:lnTo>
                  <a:lnTo>
                    <a:pt x="22704"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p:nvPr/>
          </p:nvSpPr>
          <p:spPr>
            <a:xfrm>
              <a:off x="5445175" y="3796600"/>
              <a:ext cx="930200" cy="66500"/>
            </a:xfrm>
            <a:custGeom>
              <a:avLst/>
              <a:gdLst/>
              <a:ahLst/>
              <a:cxnLst/>
              <a:rect l="l" t="t" r="r" b="b"/>
              <a:pathLst>
                <a:path w="18604" h="1330" extrusionOk="0">
                  <a:moveTo>
                    <a:pt x="0" y="0"/>
                  </a:moveTo>
                  <a:lnTo>
                    <a:pt x="0" y="615"/>
                  </a:lnTo>
                  <a:lnTo>
                    <a:pt x="18603" y="1330"/>
                  </a:lnTo>
                  <a:lnTo>
                    <a:pt x="18603"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7"/>
            <p:cNvSpPr/>
            <p:nvPr/>
          </p:nvSpPr>
          <p:spPr>
            <a:xfrm>
              <a:off x="5375325" y="3687100"/>
              <a:ext cx="1069850" cy="117350"/>
            </a:xfrm>
            <a:custGeom>
              <a:avLst/>
              <a:gdLst/>
              <a:ahLst/>
              <a:cxnLst/>
              <a:rect l="l" t="t" r="r" b="b"/>
              <a:pathLst>
                <a:path w="21397" h="2347" extrusionOk="0">
                  <a:moveTo>
                    <a:pt x="1174" y="0"/>
                  </a:moveTo>
                  <a:cubicBezTo>
                    <a:pt x="526" y="0"/>
                    <a:pt x="0" y="537"/>
                    <a:pt x="0" y="1174"/>
                  </a:cubicBezTo>
                  <a:cubicBezTo>
                    <a:pt x="0" y="1822"/>
                    <a:pt x="526" y="2347"/>
                    <a:pt x="1174" y="2347"/>
                  </a:cubicBezTo>
                  <a:lnTo>
                    <a:pt x="20224" y="2347"/>
                  </a:lnTo>
                  <a:cubicBezTo>
                    <a:pt x="20860" y="2347"/>
                    <a:pt x="21397" y="1822"/>
                    <a:pt x="21397" y="1174"/>
                  </a:cubicBezTo>
                  <a:cubicBezTo>
                    <a:pt x="21397" y="537"/>
                    <a:pt x="20883" y="0"/>
                    <a:pt x="202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7"/>
            <p:cNvSpPr/>
            <p:nvPr/>
          </p:nvSpPr>
          <p:spPr>
            <a:xfrm>
              <a:off x="5682025" y="1803300"/>
              <a:ext cx="444750" cy="1754800"/>
            </a:xfrm>
            <a:custGeom>
              <a:avLst/>
              <a:gdLst/>
              <a:ahLst/>
              <a:cxnLst/>
              <a:rect l="l" t="t" r="r" b="b"/>
              <a:pathLst>
                <a:path w="8895" h="35096" extrusionOk="0">
                  <a:moveTo>
                    <a:pt x="861" y="1"/>
                  </a:moveTo>
                  <a:lnTo>
                    <a:pt x="816" y="1990"/>
                  </a:lnTo>
                  <a:lnTo>
                    <a:pt x="749" y="4582"/>
                  </a:lnTo>
                  <a:lnTo>
                    <a:pt x="637" y="9174"/>
                  </a:lnTo>
                  <a:lnTo>
                    <a:pt x="503" y="14593"/>
                  </a:lnTo>
                  <a:lnTo>
                    <a:pt x="392" y="19185"/>
                  </a:lnTo>
                  <a:lnTo>
                    <a:pt x="246" y="24604"/>
                  </a:lnTo>
                  <a:lnTo>
                    <a:pt x="135" y="29196"/>
                  </a:lnTo>
                  <a:lnTo>
                    <a:pt x="0" y="34604"/>
                  </a:lnTo>
                  <a:lnTo>
                    <a:pt x="0" y="35095"/>
                  </a:lnTo>
                  <a:lnTo>
                    <a:pt x="8894" y="35095"/>
                  </a:lnTo>
                  <a:lnTo>
                    <a:pt x="8894" y="34604"/>
                  </a:lnTo>
                  <a:lnTo>
                    <a:pt x="8749" y="29196"/>
                  </a:lnTo>
                  <a:lnTo>
                    <a:pt x="8637" y="24604"/>
                  </a:lnTo>
                  <a:lnTo>
                    <a:pt x="8503" y="19185"/>
                  </a:lnTo>
                  <a:lnTo>
                    <a:pt x="8391" y="14593"/>
                  </a:lnTo>
                  <a:lnTo>
                    <a:pt x="8246" y="9174"/>
                  </a:lnTo>
                  <a:lnTo>
                    <a:pt x="8134" y="4582"/>
                  </a:lnTo>
                  <a:lnTo>
                    <a:pt x="8123" y="3923"/>
                  </a:lnTo>
                  <a:lnTo>
                    <a:pt x="80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7"/>
            <p:cNvSpPr/>
            <p:nvPr/>
          </p:nvSpPr>
          <p:spPr>
            <a:xfrm>
              <a:off x="5682025" y="3263100"/>
              <a:ext cx="444750" cy="270400"/>
            </a:xfrm>
            <a:custGeom>
              <a:avLst/>
              <a:gdLst/>
              <a:ahLst/>
              <a:cxnLst/>
              <a:rect l="l" t="t" r="r" b="b"/>
              <a:pathLst>
                <a:path w="8895" h="5408" extrusionOk="0">
                  <a:moveTo>
                    <a:pt x="135" y="0"/>
                  </a:moveTo>
                  <a:lnTo>
                    <a:pt x="0" y="5408"/>
                  </a:lnTo>
                  <a:lnTo>
                    <a:pt x="8894" y="5408"/>
                  </a:lnTo>
                  <a:lnTo>
                    <a:pt x="87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7"/>
            <p:cNvSpPr/>
            <p:nvPr/>
          </p:nvSpPr>
          <p:spPr>
            <a:xfrm>
              <a:off x="5694325" y="2762500"/>
              <a:ext cx="419600" cy="271000"/>
            </a:xfrm>
            <a:custGeom>
              <a:avLst/>
              <a:gdLst/>
              <a:ahLst/>
              <a:cxnLst/>
              <a:rect l="l" t="t" r="r" b="b"/>
              <a:pathLst>
                <a:path w="8392" h="5420" extrusionOk="0">
                  <a:moveTo>
                    <a:pt x="146" y="1"/>
                  </a:moveTo>
                  <a:lnTo>
                    <a:pt x="0" y="5420"/>
                  </a:lnTo>
                  <a:lnTo>
                    <a:pt x="8391" y="5420"/>
                  </a:lnTo>
                  <a:lnTo>
                    <a:pt x="825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7"/>
            <p:cNvSpPr/>
            <p:nvPr/>
          </p:nvSpPr>
          <p:spPr>
            <a:xfrm>
              <a:off x="5707175" y="2261950"/>
              <a:ext cx="394450" cy="271000"/>
            </a:xfrm>
            <a:custGeom>
              <a:avLst/>
              <a:gdLst/>
              <a:ahLst/>
              <a:cxnLst/>
              <a:rect l="l" t="t" r="r" b="b"/>
              <a:pathLst>
                <a:path w="7889" h="5420" extrusionOk="0">
                  <a:moveTo>
                    <a:pt x="134" y="1"/>
                  </a:moveTo>
                  <a:lnTo>
                    <a:pt x="0" y="5420"/>
                  </a:lnTo>
                  <a:lnTo>
                    <a:pt x="7888" y="5420"/>
                  </a:lnTo>
                  <a:lnTo>
                    <a:pt x="77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7"/>
            <p:cNvSpPr/>
            <p:nvPr/>
          </p:nvSpPr>
          <p:spPr>
            <a:xfrm>
              <a:off x="5719475" y="1803300"/>
              <a:ext cx="369300" cy="229100"/>
            </a:xfrm>
            <a:custGeom>
              <a:avLst/>
              <a:gdLst/>
              <a:ahLst/>
              <a:cxnLst/>
              <a:rect l="l" t="t" r="r" b="b"/>
              <a:pathLst>
                <a:path w="7386" h="4582" extrusionOk="0">
                  <a:moveTo>
                    <a:pt x="112" y="1"/>
                  </a:moveTo>
                  <a:lnTo>
                    <a:pt x="67" y="1990"/>
                  </a:lnTo>
                  <a:lnTo>
                    <a:pt x="0" y="4582"/>
                  </a:lnTo>
                  <a:lnTo>
                    <a:pt x="7385" y="4582"/>
                  </a:lnTo>
                  <a:lnTo>
                    <a:pt x="7374" y="3923"/>
                  </a:lnTo>
                  <a:lnTo>
                    <a:pt x="72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7"/>
            <p:cNvSpPr/>
            <p:nvPr/>
          </p:nvSpPr>
          <p:spPr>
            <a:xfrm>
              <a:off x="5722825" y="1803300"/>
              <a:ext cx="365400" cy="196150"/>
            </a:xfrm>
            <a:custGeom>
              <a:avLst/>
              <a:gdLst/>
              <a:ahLst/>
              <a:cxnLst/>
              <a:rect l="l" t="t" r="r" b="b"/>
              <a:pathLst>
                <a:path w="7308" h="3923" extrusionOk="0">
                  <a:moveTo>
                    <a:pt x="56" y="1"/>
                  </a:moveTo>
                  <a:lnTo>
                    <a:pt x="0" y="1990"/>
                  </a:lnTo>
                  <a:lnTo>
                    <a:pt x="7307" y="3923"/>
                  </a:lnTo>
                  <a:lnTo>
                    <a:pt x="720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7"/>
            <p:cNvSpPr/>
            <p:nvPr/>
          </p:nvSpPr>
          <p:spPr>
            <a:xfrm>
              <a:off x="5472525" y="3539050"/>
              <a:ext cx="864300" cy="153100"/>
            </a:xfrm>
            <a:custGeom>
              <a:avLst/>
              <a:gdLst/>
              <a:ahLst/>
              <a:cxnLst/>
              <a:rect l="l" t="t" r="r" b="b"/>
              <a:pathLst>
                <a:path w="17286" h="3062" extrusionOk="0">
                  <a:moveTo>
                    <a:pt x="3207" y="0"/>
                  </a:moveTo>
                  <a:cubicBezTo>
                    <a:pt x="1431" y="0"/>
                    <a:pt x="1" y="1352"/>
                    <a:pt x="1" y="3028"/>
                  </a:cubicBezTo>
                  <a:lnTo>
                    <a:pt x="1" y="3062"/>
                  </a:lnTo>
                  <a:lnTo>
                    <a:pt x="17285" y="3062"/>
                  </a:lnTo>
                  <a:lnTo>
                    <a:pt x="17285" y="3028"/>
                  </a:lnTo>
                  <a:cubicBezTo>
                    <a:pt x="17285" y="1352"/>
                    <a:pt x="15844" y="0"/>
                    <a:pt x="14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7"/>
            <p:cNvSpPr/>
            <p:nvPr/>
          </p:nvSpPr>
          <p:spPr>
            <a:xfrm>
              <a:off x="5464125" y="558100"/>
              <a:ext cx="831350" cy="1126300"/>
            </a:xfrm>
            <a:custGeom>
              <a:avLst/>
              <a:gdLst/>
              <a:ahLst/>
              <a:cxnLst/>
              <a:rect l="l" t="t" r="r" b="b"/>
              <a:pathLst>
                <a:path w="16627" h="22526" extrusionOk="0">
                  <a:moveTo>
                    <a:pt x="8805" y="0"/>
                  </a:moveTo>
                  <a:cubicBezTo>
                    <a:pt x="7453" y="0"/>
                    <a:pt x="6336" y="1095"/>
                    <a:pt x="6336" y="2458"/>
                  </a:cubicBezTo>
                  <a:cubicBezTo>
                    <a:pt x="6336" y="2637"/>
                    <a:pt x="6347" y="2805"/>
                    <a:pt x="6392" y="2961"/>
                  </a:cubicBezTo>
                  <a:cubicBezTo>
                    <a:pt x="6269" y="2928"/>
                    <a:pt x="6157" y="2916"/>
                    <a:pt x="6034" y="2916"/>
                  </a:cubicBezTo>
                  <a:cubicBezTo>
                    <a:pt x="5543" y="2916"/>
                    <a:pt x="5085" y="3073"/>
                    <a:pt x="4671" y="3307"/>
                  </a:cubicBezTo>
                  <a:cubicBezTo>
                    <a:pt x="4202" y="2693"/>
                    <a:pt x="3465" y="2302"/>
                    <a:pt x="2627" y="2302"/>
                  </a:cubicBezTo>
                  <a:cubicBezTo>
                    <a:pt x="1174" y="2302"/>
                    <a:pt x="1" y="3486"/>
                    <a:pt x="1" y="4928"/>
                  </a:cubicBezTo>
                  <a:cubicBezTo>
                    <a:pt x="1" y="5564"/>
                    <a:pt x="236" y="6157"/>
                    <a:pt x="627" y="6615"/>
                  </a:cubicBezTo>
                  <a:cubicBezTo>
                    <a:pt x="627" y="6671"/>
                    <a:pt x="615" y="6715"/>
                    <a:pt x="615" y="6771"/>
                  </a:cubicBezTo>
                  <a:cubicBezTo>
                    <a:pt x="615" y="8101"/>
                    <a:pt x="1655" y="9173"/>
                    <a:pt x="2973" y="9229"/>
                  </a:cubicBezTo>
                  <a:cubicBezTo>
                    <a:pt x="2850" y="9564"/>
                    <a:pt x="2761" y="9944"/>
                    <a:pt x="2761" y="10313"/>
                  </a:cubicBezTo>
                  <a:cubicBezTo>
                    <a:pt x="2761" y="11486"/>
                    <a:pt x="3431" y="12514"/>
                    <a:pt x="4392" y="13028"/>
                  </a:cubicBezTo>
                  <a:cubicBezTo>
                    <a:pt x="3867" y="13553"/>
                    <a:pt x="3532" y="14302"/>
                    <a:pt x="3532" y="15106"/>
                  </a:cubicBezTo>
                  <a:cubicBezTo>
                    <a:pt x="3532" y="16503"/>
                    <a:pt x="4526" y="17676"/>
                    <a:pt x="5833" y="17966"/>
                  </a:cubicBezTo>
                  <a:cubicBezTo>
                    <a:pt x="5655" y="18268"/>
                    <a:pt x="5543" y="18603"/>
                    <a:pt x="5543" y="18972"/>
                  </a:cubicBezTo>
                  <a:cubicBezTo>
                    <a:pt x="5543" y="20000"/>
                    <a:pt x="6381" y="20838"/>
                    <a:pt x="7398" y="20838"/>
                  </a:cubicBezTo>
                  <a:cubicBezTo>
                    <a:pt x="7465" y="20838"/>
                    <a:pt x="7520" y="20816"/>
                    <a:pt x="7599" y="20816"/>
                  </a:cubicBezTo>
                  <a:cubicBezTo>
                    <a:pt x="7565" y="20916"/>
                    <a:pt x="7554" y="21028"/>
                    <a:pt x="7554" y="21140"/>
                  </a:cubicBezTo>
                  <a:cubicBezTo>
                    <a:pt x="7554" y="21911"/>
                    <a:pt x="8168" y="22525"/>
                    <a:pt x="8939" y="22525"/>
                  </a:cubicBezTo>
                  <a:cubicBezTo>
                    <a:pt x="9699" y="22525"/>
                    <a:pt x="10314" y="21911"/>
                    <a:pt x="10314" y="21140"/>
                  </a:cubicBezTo>
                  <a:cubicBezTo>
                    <a:pt x="10314" y="21095"/>
                    <a:pt x="10314" y="21061"/>
                    <a:pt x="10302" y="21017"/>
                  </a:cubicBezTo>
                  <a:cubicBezTo>
                    <a:pt x="10951" y="20760"/>
                    <a:pt x="11397" y="20168"/>
                    <a:pt x="11397" y="19441"/>
                  </a:cubicBezTo>
                  <a:cubicBezTo>
                    <a:pt x="11397" y="19229"/>
                    <a:pt x="11342" y="19006"/>
                    <a:pt x="11263" y="18827"/>
                  </a:cubicBezTo>
                  <a:cubicBezTo>
                    <a:pt x="12101" y="18793"/>
                    <a:pt x="12772" y="18112"/>
                    <a:pt x="12772" y="17274"/>
                  </a:cubicBezTo>
                  <a:cubicBezTo>
                    <a:pt x="12772" y="17128"/>
                    <a:pt x="12749" y="16983"/>
                    <a:pt x="12705" y="16838"/>
                  </a:cubicBezTo>
                  <a:cubicBezTo>
                    <a:pt x="13833" y="16324"/>
                    <a:pt x="14615" y="15196"/>
                    <a:pt x="14615" y="13877"/>
                  </a:cubicBezTo>
                  <a:cubicBezTo>
                    <a:pt x="14615" y="13084"/>
                    <a:pt x="14325" y="12380"/>
                    <a:pt x="13878" y="11821"/>
                  </a:cubicBezTo>
                  <a:cubicBezTo>
                    <a:pt x="14671" y="11486"/>
                    <a:pt x="15342" y="10961"/>
                    <a:pt x="15822" y="10257"/>
                  </a:cubicBezTo>
                  <a:cubicBezTo>
                    <a:pt x="15867" y="10201"/>
                    <a:pt x="15900" y="10145"/>
                    <a:pt x="15934" y="10089"/>
                  </a:cubicBezTo>
                  <a:cubicBezTo>
                    <a:pt x="16012" y="9967"/>
                    <a:pt x="16068" y="9844"/>
                    <a:pt x="16146" y="9721"/>
                  </a:cubicBezTo>
                  <a:cubicBezTo>
                    <a:pt x="16180" y="9620"/>
                    <a:pt x="16235" y="9520"/>
                    <a:pt x="16280" y="9419"/>
                  </a:cubicBezTo>
                  <a:cubicBezTo>
                    <a:pt x="16325" y="9341"/>
                    <a:pt x="16369" y="9229"/>
                    <a:pt x="16392" y="9129"/>
                  </a:cubicBezTo>
                  <a:cubicBezTo>
                    <a:pt x="16425" y="9050"/>
                    <a:pt x="16448" y="8983"/>
                    <a:pt x="16459" y="8894"/>
                  </a:cubicBezTo>
                  <a:cubicBezTo>
                    <a:pt x="16537" y="8659"/>
                    <a:pt x="16593" y="8425"/>
                    <a:pt x="16604" y="8168"/>
                  </a:cubicBezTo>
                  <a:cubicBezTo>
                    <a:pt x="16604" y="8090"/>
                    <a:pt x="16615" y="8000"/>
                    <a:pt x="16615" y="7922"/>
                  </a:cubicBezTo>
                  <a:cubicBezTo>
                    <a:pt x="16626" y="7888"/>
                    <a:pt x="16626" y="7877"/>
                    <a:pt x="16626" y="7844"/>
                  </a:cubicBezTo>
                  <a:lnTo>
                    <a:pt x="16626" y="7698"/>
                  </a:lnTo>
                  <a:cubicBezTo>
                    <a:pt x="16626" y="5218"/>
                    <a:pt x="14638" y="3229"/>
                    <a:pt x="12157" y="3207"/>
                  </a:cubicBezTo>
                  <a:cubicBezTo>
                    <a:pt x="11766" y="3207"/>
                    <a:pt x="11397" y="3285"/>
                    <a:pt x="11040" y="3363"/>
                  </a:cubicBezTo>
                  <a:cubicBezTo>
                    <a:pt x="11152" y="3084"/>
                    <a:pt x="11230" y="2782"/>
                    <a:pt x="11230" y="2447"/>
                  </a:cubicBezTo>
                  <a:cubicBezTo>
                    <a:pt x="11230" y="1084"/>
                    <a:pt x="10168" y="0"/>
                    <a:pt x="8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7"/>
            <p:cNvSpPr/>
            <p:nvPr/>
          </p:nvSpPr>
          <p:spPr>
            <a:xfrm>
              <a:off x="5741225" y="719000"/>
              <a:ext cx="554250" cy="965400"/>
            </a:xfrm>
            <a:custGeom>
              <a:avLst/>
              <a:gdLst/>
              <a:ahLst/>
              <a:cxnLst/>
              <a:rect l="l" t="t" r="r" b="b"/>
              <a:pathLst>
                <a:path w="11085" h="19308" extrusionOk="0">
                  <a:moveTo>
                    <a:pt x="6638" y="0"/>
                  </a:moveTo>
                  <a:cubicBezTo>
                    <a:pt x="6247" y="0"/>
                    <a:pt x="5867" y="78"/>
                    <a:pt x="5520" y="157"/>
                  </a:cubicBezTo>
                  <a:cubicBezTo>
                    <a:pt x="5800" y="313"/>
                    <a:pt x="6057" y="492"/>
                    <a:pt x="6302" y="659"/>
                  </a:cubicBezTo>
                  <a:cubicBezTo>
                    <a:pt x="7487" y="1531"/>
                    <a:pt x="8068" y="2849"/>
                    <a:pt x="8068" y="4156"/>
                  </a:cubicBezTo>
                  <a:cubicBezTo>
                    <a:pt x="8068" y="5777"/>
                    <a:pt x="7196" y="7352"/>
                    <a:pt x="5498" y="8033"/>
                  </a:cubicBezTo>
                  <a:cubicBezTo>
                    <a:pt x="6247" y="8983"/>
                    <a:pt x="6660" y="10078"/>
                    <a:pt x="6503" y="11430"/>
                  </a:cubicBezTo>
                  <a:lnTo>
                    <a:pt x="6503" y="11475"/>
                  </a:lnTo>
                  <a:cubicBezTo>
                    <a:pt x="6363" y="13113"/>
                    <a:pt x="4929" y="14256"/>
                    <a:pt x="3364" y="14256"/>
                  </a:cubicBezTo>
                  <a:cubicBezTo>
                    <a:pt x="3061" y="14256"/>
                    <a:pt x="2752" y="14213"/>
                    <a:pt x="2448" y="14123"/>
                  </a:cubicBezTo>
                  <a:cubicBezTo>
                    <a:pt x="2224" y="14067"/>
                    <a:pt x="2001" y="13966"/>
                    <a:pt x="1777" y="13855"/>
                  </a:cubicBezTo>
                  <a:cubicBezTo>
                    <a:pt x="1652" y="13834"/>
                    <a:pt x="1534" y="13824"/>
                    <a:pt x="1423" y="13824"/>
                  </a:cubicBezTo>
                  <a:cubicBezTo>
                    <a:pt x="818" y="13824"/>
                    <a:pt x="442" y="14134"/>
                    <a:pt x="291" y="14748"/>
                  </a:cubicBezTo>
                  <a:cubicBezTo>
                    <a:pt x="113" y="15050"/>
                    <a:pt x="1" y="15385"/>
                    <a:pt x="1" y="15754"/>
                  </a:cubicBezTo>
                  <a:cubicBezTo>
                    <a:pt x="1" y="16782"/>
                    <a:pt x="839" y="17620"/>
                    <a:pt x="1856" y="17620"/>
                  </a:cubicBezTo>
                  <a:cubicBezTo>
                    <a:pt x="1923" y="17620"/>
                    <a:pt x="1978" y="17598"/>
                    <a:pt x="2057" y="17598"/>
                  </a:cubicBezTo>
                  <a:cubicBezTo>
                    <a:pt x="2023" y="17698"/>
                    <a:pt x="2012" y="17810"/>
                    <a:pt x="2012" y="17922"/>
                  </a:cubicBezTo>
                  <a:cubicBezTo>
                    <a:pt x="2012" y="18693"/>
                    <a:pt x="2626" y="19307"/>
                    <a:pt x="3397" y="19307"/>
                  </a:cubicBezTo>
                  <a:cubicBezTo>
                    <a:pt x="4157" y="19307"/>
                    <a:pt x="4772" y="18693"/>
                    <a:pt x="4772" y="17922"/>
                  </a:cubicBezTo>
                  <a:cubicBezTo>
                    <a:pt x="4772" y="17877"/>
                    <a:pt x="4772" y="17843"/>
                    <a:pt x="4760" y="17799"/>
                  </a:cubicBezTo>
                  <a:cubicBezTo>
                    <a:pt x="5409" y="17542"/>
                    <a:pt x="5855" y="16950"/>
                    <a:pt x="5855" y="16223"/>
                  </a:cubicBezTo>
                  <a:cubicBezTo>
                    <a:pt x="5855" y="16011"/>
                    <a:pt x="5800" y="15788"/>
                    <a:pt x="5721" y="15609"/>
                  </a:cubicBezTo>
                  <a:cubicBezTo>
                    <a:pt x="6559" y="15575"/>
                    <a:pt x="7230" y="14894"/>
                    <a:pt x="7230" y="14056"/>
                  </a:cubicBezTo>
                  <a:cubicBezTo>
                    <a:pt x="7230" y="13910"/>
                    <a:pt x="7207" y="13765"/>
                    <a:pt x="7163" y="13620"/>
                  </a:cubicBezTo>
                  <a:cubicBezTo>
                    <a:pt x="8291" y="13106"/>
                    <a:pt x="9073" y="11978"/>
                    <a:pt x="9073" y="10659"/>
                  </a:cubicBezTo>
                  <a:cubicBezTo>
                    <a:pt x="9073" y="9866"/>
                    <a:pt x="8783" y="9162"/>
                    <a:pt x="8336" y="8603"/>
                  </a:cubicBezTo>
                  <a:cubicBezTo>
                    <a:pt x="9129" y="8268"/>
                    <a:pt x="9800" y="7743"/>
                    <a:pt x="10280" y="7039"/>
                  </a:cubicBezTo>
                  <a:cubicBezTo>
                    <a:pt x="10325" y="6983"/>
                    <a:pt x="10347" y="6927"/>
                    <a:pt x="10392" y="6871"/>
                  </a:cubicBezTo>
                  <a:cubicBezTo>
                    <a:pt x="10470" y="6749"/>
                    <a:pt x="10526" y="6626"/>
                    <a:pt x="10604" y="6503"/>
                  </a:cubicBezTo>
                  <a:cubicBezTo>
                    <a:pt x="10638" y="6402"/>
                    <a:pt x="10693" y="6302"/>
                    <a:pt x="10738" y="6201"/>
                  </a:cubicBezTo>
                  <a:cubicBezTo>
                    <a:pt x="10783" y="6123"/>
                    <a:pt x="10827" y="6011"/>
                    <a:pt x="10850" y="5911"/>
                  </a:cubicBezTo>
                  <a:cubicBezTo>
                    <a:pt x="10883" y="5832"/>
                    <a:pt x="10906" y="5765"/>
                    <a:pt x="10917" y="5676"/>
                  </a:cubicBezTo>
                  <a:cubicBezTo>
                    <a:pt x="10995" y="5441"/>
                    <a:pt x="11051" y="5207"/>
                    <a:pt x="11062" y="4950"/>
                  </a:cubicBezTo>
                  <a:cubicBezTo>
                    <a:pt x="11062" y="4872"/>
                    <a:pt x="11073" y="4782"/>
                    <a:pt x="11073" y="4704"/>
                  </a:cubicBezTo>
                  <a:cubicBezTo>
                    <a:pt x="11084" y="4670"/>
                    <a:pt x="11084" y="4659"/>
                    <a:pt x="11084" y="4626"/>
                  </a:cubicBezTo>
                  <a:lnTo>
                    <a:pt x="11084" y="4480"/>
                  </a:lnTo>
                  <a:cubicBezTo>
                    <a:pt x="11084" y="2000"/>
                    <a:pt x="9096" y="11"/>
                    <a:pt x="6638" y="0"/>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7"/>
            <p:cNvSpPr/>
            <p:nvPr/>
          </p:nvSpPr>
          <p:spPr>
            <a:xfrm>
              <a:off x="5604375" y="1750250"/>
              <a:ext cx="600600" cy="135250"/>
            </a:xfrm>
            <a:custGeom>
              <a:avLst/>
              <a:gdLst/>
              <a:ahLst/>
              <a:cxnLst/>
              <a:rect l="l" t="t" r="r" b="b"/>
              <a:pathLst>
                <a:path w="12012" h="2705" extrusionOk="0">
                  <a:moveTo>
                    <a:pt x="1408" y="0"/>
                  </a:moveTo>
                  <a:cubicBezTo>
                    <a:pt x="626" y="0"/>
                    <a:pt x="0" y="593"/>
                    <a:pt x="0" y="1341"/>
                  </a:cubicBezTo>
                  <a:lnTo>
                    <a:pt x="0" y="1364"/>
                  </a:lnTo>
                  <a:cubicBezTo>
                    <a:pt x="0" y="2101"/>
                    <a:pt x="626" y="2704"/>
                    <a:pt x="1408" y="2704"/>
                  </a:cubicBezTo>
                  <a:lnTo>
                    <a:pt x="10604" y="2704"/>
                  </a:lnTo>
                  <a:cubicBezTo>
                    <a:pt x="11363" y="2704"/>
                    <a:pt x="12011" y="2123"/>
                    <a:pt x="12011" y="1364"/>
                  </a:cubicBezTo>
                  <a:lnTo>
                    <a:pt x="12011" y="1341"/>
                  </a:lnTo>
                  <a:cubicBezTo>
                    <a:pt x="12011" y="593"/>
                    <a:pt x="11386" y="0"/>
                    <a:pt x="106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7"/>
            <p:cNvSpPr/>
            <p:nvPr/>
          </p:nvSpPr>
          <p:spPr>
            <a:xfrm>
              <a:off x="5290975" y="4412800"/>
              <a:ext cx="1241350" cy="44700"/>
            </a:xfrm>
            <a:custGeom>
              <a:avLst/>
              <a:gdLst/>
              <a:ahLst/>
              <a:cxnLst/>
              <a:rect l="l" t="t" r="r" b="b"/>
              <a:pathLst>
                <a:path w="24827" h="894" extrusionOk="0">
                  <a:moveTo>
                    <a:pt x="447" y="0"/>
                  </a:moveTo>
                  <a:cubicBezTo>
                    <a:pt x="190" y="0"/>
                    <a:pt x="0" y="190"/>
                    <a:pt x="0" y="447"/>
                  </a:cubicBezTo>
                  <a:cubicBezTo>
                    <a:pt x="0" y="693"/>
                    <a:pt x="190" y="894"/>
                    <a:pt x="447" y="894"/>
                  </a:cubicBezTo>
                  <a:lnTo>
                    <a:pt x="24380" y="894"/>
                  </a:lnTo>
                  <a:cubicBezTo>
                    <a:pt x="24626" y="894"/>
                    <a:pt x="24827" y="693"/>
                    <a:pt x="24827" y="447"/>
                  </a:cubicBezTo>
                  <a:cubicBezTo>
                    <a:pt x="24827" y="190"/>
                    <a:pt x="24614" y="0"/>
                    <a:pt x="24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7"/>
            <p:cNvSpPr/>
            <p:nvPr/>
          </p:nvSpPr>
          <p:spPr>
            <a:xfrm>
              <a:off x="5344025" y="3941850"/>
              <a:ext cx="1135250" cy="159250"/>
            </a:xfrm>
            <a:custGeom>
              <a:avLst/>
              <a:gdLst/>
              <a:ahLst/>
              <a:cxnLst/>
              <a:rect l="l" t="t" r="r" b="b"/>
              <a:pathLst>
                <a:path w="22705" h="3185" extrusionOk="0">
                  <a:moveTo>
                    <a:pt x="2403" y="0"/>
                  </a:moveTo>
                  <a:cubicBezTo>
                    <a:pt x="1073" y="0"/>
                    <a:pt x="1" y="1084"/>
                    <a:pt x="1" y="2402"/>
                  </a:cubicBezTo>
                  <a:lnTo>
                    <a:pt x="1" y="3185"/>
                  </a:lnTo>
                  <a:lnTo>
                    <a:pt x="22704" y="3185"/>
                  </a:lnTo>
                  <a:lnTo>
                    <a:pt x="22704" y="2402"/>
                  </a:lnTo>
                  <a:cubicBezTo>
                    <a:pt x="22704" y="1095"/>
                    <a:pt x="21632" y="0"/>
                    <a:pt x="203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5435075" y="3994350"/>
              <a:ext cx="52050" cy="52000"/>
            </a:xfrm>
            <a:custGeom>
              <a:avLst/>
              <a:gdLst/>
              <a:ahLst/>
              <a:cxnLst/>
              <a:rect l="l" t="t" r="r" b="b"/>
              <a:pathLst>
                <a:path w="1041" h="1040" extrusionOk="0">
                  <a:moveTo>
                    <a:pt x="526" y="1"/>
                  </a:moveTo>
                  <a:cubicBezTo>
                    <a:pt x="224" y="1"/>
                    <a:pt x="1" y="235"/>
                    <a:pt x="1" y="514"/>
                  </a:cubicBezTo>
                  <a:cubicBezTo>
                    <a:pt x="1" y="816"/>
                    <a:pt x="247"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5692625" y="3994350"/>
              <a:ext cx="52000" cy="52000"/>
            </a:xfrm>
            <a:custGeom>
              <a:avLst/>
              <a:gdLst/>
              <a:ahLst/>
              <a:cxnLst/>
              <a:rect l="l" t="t" r="r" b="b"/>
              <a:pathLst>
                <a:path w="1040" h="1040" extrusionOk="0">
                  <a:moveTo>
                    <a:pt x="526" y="1"/>
                  </a:moveTo>
                  <a:cubicBezTo>
                    <a:pt x="224" y="1"/>
                    <a:pt x="1" y="235"/>
                    <a:pt x="1" y="514"/>
                  </a:cubicBezTo>
                  <a:cubicBezTo>
                    <a:pt x="1" y="816"/>
                    <a:pt x="224" y="1040"/>
                    <a:pt x="526" y="1040"/>
                  </a:cubicBezTo>
                  <a:cubicBezTo>
                    <a:pt x="816" y="1040"/>
                    <a:pt x="1040" y="794"/>
                    <a:pt x="1040" y="514"/>
                  </a:cubicBezTo>
                  <a:cubicBezTo>
                    <a:pt x="1040" y="224"/>
                    <a:pt x="816"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5563575" y="3994350"/>
              <a:ext cx="52000" cy="52000"/>
            </a:xfrm>
            <a:custGeom>
              <a:avLst/>
              <a:gdLst/>
              <a:ahLst/>
              <a:cxnLst/>
              <a:rect l="l" t="t" r="r" b="b"/>
              <a:pathLst>
                <a:path w="1040" h="1040" extrusionOk="0">
                  <a:moveTo>
                    <a:pt x="515" y="1"/>
                  </a:moveTo>
                  <a:cubicBezTo>
                    <a:pt x="224" y="1"/>
                    <a:pt x="1" y="235"/>
                    <a:pt x="1" y="514"/>
                  </a:cubicBezTo>
                  <a:cubicBezTo>
                    <a:pt x="1" y="816"/>
                    <a:pt x="235" y="1040"/>
                    <a:pt x="515" y="1040"/>
                  </a:cubicBezTo>
                  <a:cubicBezTo>
                    <a:pt x="816" y="1040"/>
                    <a:pt x="1040" y="794"/>
                    <a:pt x="1040" y="514"/>
                  </a:cubicBezTo>
                  <a:cubicBezTo>
                    <a:pt x="1040" y="224"/>
                    <a:pt x="816" y="1"/>
                    <a:pt x="515"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5950175" y="3994350"/>
              <a:ext cx="51450" cy="52000"/>
            </a:xfrm>
            <a:custGeom>
              <a:avLst/>
              <a:gdLst/>
              <a:ahLst/>
              <a:cxnLst/>
              <a:rect l="l" t="t" r="r" b="b"/>
              <a:pathLst>
                <a:path w="1029" h="1040" extrusionOk="0">
                  <a:moveTo>
                    <a:pt x="514" y="1"/>
                  </a:moveTo>
                  <a:cubicBezTo>
                    <a:pt x="224" y="1"/>
                    <a:pt x="0" y="235"/>
                    <a:pt x="0" y="514"/>
                  </a:cubicBezTo>
                  <a:cubicBezTo>
                    <a:pt x="0" y="816"/>
                    <a:pt x="235" y="1040"/>
                    <a:pt x="514" y="1040"/>
                  </a:cubicBezTo>
                  <a:cubicBezTo>
                    <a:pt x="805" y="1040"/>
                    <a:pt x="1028" y="794"/>
                    <a:pt x="1028" y="514"/>
                  </a:cubicBezTo>
                  <a:cubicBezTo>
                    <a:pt x="1028" y="224"/>
                    <a:pt x="794" y="1"/>
                    <a:pt x="514"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5821675" y="3994350"/>
              <a:ext cx="51450" cy="52000"/>
            </a:xfrm>
            <a:custGeom>
              <a:avLst/>
              <a:gdLst/>
              <a:ahLst/>
              <a:cxnLst/>
              <a:rect l="l" t="t" r="r" b="b"/>
              <a:pathLst>
                <a:path w="1029" h="1040" extrusionOk="0">
                  <a:moveTo>
                    <a:pt x="515" y="1"/>
                  </a:moveTo>
                  <a:cubicBezTo>
                    <a:pt x="224" y="1"/>
                    <a:pt x="1" y="235"/>
                    <a:pt x="1" y="514"/>
                  </a:cubicBezTo>
                  <a:cubicBezTo>
                    <a:pt x="1" y="816"/>
                    <a:pt x="235" y="1040"/>
                    <a:pt x="515" y="1040"/>
                  </a:cubicBezTo>
                  <a:cubicBezTo>
                    <a:pt x="805" y="1040"/>
                    <a:pt x="1029" y="794"/>
                    <a:pt x="1029" y="514"/>
                  </a:cubicBezTo>
                  <a:cubicBezTo>
                    <a:pt x="1029" y="224"/>
                    <a:pt x="794" y="1"/>
                    <a:pt x="515"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6078125" y="3994350"/>
              <a:ext cx="52000" cy="52000"/>
            </a:xfrm>
            <a:custGeom>
              <a:avLst/>
              <a:gdLst/>
              <a:ahLst/>
              <a:cxnLst/>
              <a:rect l="l" t="t" r="r" b="b"/>
              <a:pathLst>
                <a:path w="1040" h="1040" extrusionOk="0">
                  <a:moveTo>
                    <a:pt x="525" y="1"/>
                  </a:moveTo>
                  <a:cubicBezTo>
                    <a:pt x="235" y="1"/>
                    <a:pt x="0" y="235"/>
                    <a:pt x="0" y="514"/>
                  </a:cubicBezTo>
                  <a:cubicBezTo>
                    <a:pt x="0" y="816"/>
                    <a:pt x="246" y="1040"/>
                    <a:pt x="525" y="1040"/>
                  </a:cubicBezTo>
                  <a:cubicBezTo>
                    <a:pt x="816" y="1040"/>
                    <a:pt x="1039" y="794"/>
                    <a:pt x="1039" y="514"/>
                  </a:cubicBezTo>
                  <a:cubicBezTo>
                    <a:pt x="1039" y="224"/>
                    <a:pt x="805" y="1"/>
                    <a:pt x="525"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6335075" y="3994350"/>
              <a:ext cx="52000" cy="52000"/>
            </a:xfrm>
            <a:custGeom>
              <a:avLst/>
              <a:gdLst/>
              <a:ahLst/>
              <a:cxnLst/>
              <a:rect l="l" t="t" r="r" b="b"/>
              <a:pathLst>
                <a:path w="1040" h="1040" extrusionOk="0">
                  <a:moveTo>
                    <a:pt x="526" y="1"/>
                  </a:moveTo>
                  <a:cubicBezTo>
                    <a:pt x="224" y="1"/>
                    <a:pt x="1" y="235"/>
                    <a:pt x="1" y="514"/>
                  </a:cubicBezTo>
                  <a:cubicBezTo>
                    <a:pt x="1" y="816"/>
                    <a:pt x="247" y="1040"/>
                    <a:pt x="526" y="1040"/>
                  </a:cubicBezTo>
                  <a:cubicBezTo>
                    <a:pt x="816" y="1040"/>
                    <a:pt x="1040" y="794"/>
                    <a:pt x="1040" y="514"/>
                  </a:cubicBezTo>
                  <a:cubicBezTo>
                    <a:pt x="1040" y="224"/>
                    <a:pt x="805"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6206575" y="3994350"/>
              <a:ext cx="52000" cy="52000"/>
            </a:xfrm>
            <a:custGeom>
              <a:avLst/>
              <a:gdLst/>
              <a:ahLst/>
              <a:cxnLst/>
              <a:rect l="l" t="t" r="r" b="b"/>
              <a:pathLst>
                <a:path w="1040" h="1040" extrusionOk="0">
                  <a:moveTo>
                    <a:pt x="526" y="1"/>
                  </a:moveTo>
                  <a:cubicBezTo>
                    <a:pt x="224" y="1"/>
                    <a:pt x="1" y="235"/>
                    <a:pt x="1" y="514"/>
                  </a:cubicBezTo>
                  <a:cubicBezTo>
                    <a:pt x="1" y="816"/>
                    <a:pt x="224"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37"/>
          <p:cNvSpPr txBox="1">
            <a:spLocks noGrp="1"/>
          </p:cNvSpPr>
          <p:nvPr>
            <p:ph type="ctrTitle"/>
          </p:nvPr>
        </p:nvSpPr>
        <p:spPr>
          <a:xfrm>
            <a:off x="1152000" y="1440450"/>
            <a:ext cx="6840000" cy="2262600"/>
          </a:xfrm>
          <a:prstGeom prst="rect">
            <a:avLst/>
          </a:prstGeom>
        </p:spPr>
        <p:txBody>
          <a:bodyPr spcFirstLastPara="1" wrap="square" lIns="90000" tIns="91425" rIns="90000" bIns="91425" anchor="ctr" anchorCtr="0">
            <a:noAutofit/>
          </a:bodyPr>
          <a:lstStyle/>
          <a:p>
            <a:pPr marL="0" lvl="0" indent="0" algn="ctr" rtl="0">
              <a:spcBef>
                <a:spcPts val="0"/>
              </a:spcBef>
              <a:spcAft>
                <a:spcPts val="0"/>
              </a:spcAft>
              <a:buNone/>
            </a:pPr>
            <a:r>
              <a:rPr lang="en">
                <a:latin typeface="Montserrat SemiBold"/>
                <a:ea typeface="Montserrat SemiBold"/>
                <a:cs typeface="Montserrat SemiBold"/>
                <a:sym typeface="Montserrat SemiBold"/>
              </a:rPr>
              <a:t>I</a:t>
            </a:r>
            <a:r>
              <a:rPr lang="en"/>
              <a:t>n Search of</a:t>
            </a:r>
            <a:r>
              <a:rPr lang="en" b="1">
                <a:latin typeface="Montserrat"/>
                <a:ea typeface="Montserrat"/>
                <a:cs typeface="Montserrat"/>
                <a:sym typeface="Montserrat"/>
              </a:rPr>
              <a:t> </a:t>
            </a:r>
            <a:endParaRPr b="1">
              <a:latin typeface="Montserrat"/>
              <a:ea typeface="Montserrat"/>
              <a:cs typeface="Montserrat"/>
              <a:sym typeface="Montserrat"/>
            </a:endParaRPr>
          </a:p>
          <a:p>
            <a:pPr marL="0" lvl="0" indent="0" algn="ctr" rtl="0">
              <a:spcBef>
                <a:spcPts val="0"/>
              </a:spcBef>
              <a:spcAft>
                <a:spcPts val="0"/>
              </a:spcAft>
              <a:buNone/>
            </a:pPr>
            <a:r>
              <a:rPr lang="en" b="1">
                <a:solidFill>
                  <a:srgbClr val="5F8195"/>
                </a:solidFill>
                <a:latin typeface="Montserrat"/>
                <a:ea typeface="Montserrat"/>
                <a:cs typeface="Montserrat"/>
                <a:sym typeface="Montserrat"/>
              </a:rPr>
              <a:t>CLEAR SKIES</a:t>
            </a:r>
            <a:endParaRPr b="1">
              <a:solidFill>
                <a:srgbClr val="5F8195"/>
              </a:solidFill>
              <a:latin typeface="Montserrat"/>
              <a:ea typeface="Montserrat"/>
              <a:cs typeface="Montserrat"/>
              <a:sym typeface="Montserrat"/>
            </a:endParaRPr>
          </a:p>
        </p:txBody>
      </p:sp>
      <p:sp>
        <p:nvSpPr>
          <p:cNvPr id="468" name="Google Shape;468;p37"/>
          <p:cNvSpPr txBox="1">
            <a:spLocks noGrp="1"/>
          </p:cNvSpPr>
          <p:nvPr>
            <p:ph type="subTitle" idx="1"/>
          </p:nvPr>
        </p:nvSpPr>
        <p:spPr>
          <a:xfrm>
            <a:off x="1393050" y="3241350"/>
            <a:ext cx="6357900" cy="4617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UTOR Data Analytics Boot Camp - </a:t>
            </a:r>
            <a:r>
              <a:rPr lang="en" b="1">
                <a:latin typeface="Montserrat"/>
                <a:ea typeface="Montserrat"/>
                <a:cs typeface="Montserrat"/>
                <a:sym typeface="Montserrat"/>
              </a:rPr>
              <a:t>PROJECT 3</a:t>
            </a:r>
            <a:endParaRPr/>
          </a:p>
          <a:p>
            <a:pPr marL="0" lvl="0" indent="0" algn="ctr" rtl="0">
              <a:spcBef>
                <a:spcPts val="0"/>
              </a:spcBef>
              <a:spcAft>
                <a:spcPts val="0"/>
              </a:spcAft>
              <a:buNone/>
            </a:pPr>
            <a:endParaRPr sz="1200"/>
          </a:p>
          <a:p>
            <a:pPr marL="0" lvl="0" indent="0" algn="ctr" rtl="0">
              <a:spcBef>
                <a:spcPts val="0"/>
              </a:spcBef>
              <a:spcAft>
                <a:spcPts val="0"/>
              </a:spcAft>
              <a:buNone/>
            </a:pPr>
            <a:r>
              <a:rPr lang="en" sz="1200"/>
              <a:t>Team #9 Members: </a:t>
            </a:r>
            <a:endParaRPr sz="1200"/>
          </a:p>
          <a:p>
            <a:pPr marL="0" lvl="0" indent="0" algn="ctr" rtl="0">
              <a:spcBef>
                <a:spcPts val="0"/>
              </a:spcBef>
              <a:spcAft>
                <a:spcPts val="0"/>
              </a:spcAft>
              <a:buNone/>
            </a:pPr>
            <a:r>
              <a:rPr lang="en" sz="1200"/>
              <a:t>Benjamin Kidston, Chu Nguyen Kien, </a:t>
            </a:r>
            <a:endParaRPr sz="1200"/>
          </a:p>
          <a:p>
            <a:pPr marL="0" lvl="0" indent="0" algn="ctr" rtl="0">
              <a:spcBef>
                <a:spcPts val="0"/>
              </a:spcBef>
              <a:spcAft>
                <a:spcPts val="0"/>
              </a:spcAft>
              <a:buNone/>
            </a:pPr>
            <a:r>
              <a:rPr lang="en" sz="1200"/>
              <a:t>Gauri Gupta, Michelle Carvalho</a:t>
            </a:r>
            <a:endParaRPr sz="1200"/>
          </a:p>
        </p:txBody>
      </p:sp>
      <p:sp>
        <p:nvSpPr>
          <p:cNvPr id="469" name="Google Shape;469;p37"/>
          <p:cNvSpPr/>
          <p:nvPr/>
        </p:nvSpPr>
        <p:spPr>
          <a:xfrm>
            <a:off x="771003" y="5399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 name="Google Shape;470;p37"/>
          <p:cNvGrpSpPr/>
          <p:nvPr/>
        </p:nvGrpSpPr>
        <p:grpSpPr>
          <a:xfrm>
            <a:off x="-1915200" y="1029540"/>
            <a:ext cx="3829920" cy="3790440"/>
            <a:chOff x="1655275" y="1296050"/>
            <a:chExt cx="3191600" cy="3158700"/>
          </a:xfrm>
        </p:grpSpPr>
        <p:sp>
          <p:nvSpPr>
            <p:cNvPr id="471" name="Google Shape;471;p37"/>
            <p:cNvSpPr/>
            <p:nvPr/>
          </p:nvSpPr>
          <p:spPr>
            <a:xfrm>
              <a:off x="1655275" y="4413900"/>
              <a:ext cx="3191600" cy="40850"/>
            </a:xfrm>
            <a:custGeom>
              <a:avLst/>
              <a:gdLst/>
              <a:ahLst/>
              <a:cxnLst/>
              <a:rect l="l" t="t" r="r" b="b"/>
              <a:pathLst>
                <a:path w="63832" h="817" extrusionOk="0">
                  <a:moveTo>
                    <a:pt x="436" y="0"/>
                  </a:moveTo>
                  <a:cubicBezTo>
                    <a:pt x="201" y="0"/>
                    <a:pt x="0" y="179"/>
                    <a:pt x="0" y="403"/>
                  </a:cubicBezTo>
                  <a:cubicBezTo>
                    <a:pt x="0" y="637"/>
                    <a:pt x="201" y="816"/>
                    <a:pt x="436" y="816"/>
                  </a:cubicBezTo>
                  <a:lnTo>
                    <a:pt x="63396" y="816"/>
                  </a:lnTo>
                  <a:cubicBezTo>
                    <a:pt x="63631" y="816"/>
                    <a:pt x="63832" y="637"/>
                    <a:pt x="63832" y="403"/>
                  </a:cubicBezTo>
                  <a:cubicBezTo>
                    <a:pt x="63832" y="179"/>
                    <a:pt x="63631" y="0"/>
                    <a:pt x="63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1836825" y="3550200"/>
              <a:ext cx="501700" cy="863750"/>
            </a:xfrm>
            <a:custGeom>
              <a:avLst/>
              <a:gdLst/>
              <a:ahLst/>
              <a:cxnLst/>
              <a:rect l="l" t="t" r="r" b="b"/>
              <a:pathLst>
                <a:path w="10034" h="17275" extrusionOk="0">
                  <a:moveTo>
                    <a:pt x="10034" y="1"/>
                  </a:moveTo>
                  <a:lnTo>
                    <a:pt x="1" y="6660"/>
                  </a:lnTo>
                  <a:lnTo>
                    <a:pt x="1" y="17274"/>
                  </a:lnTo>
                  <a:lnTo>
                    <a:pt x="10034" y="17274"/>
                  </a:lnTo>
                  <a:lnTo>
                    <a:pt x="100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4345175" y="3854700"/>
              <a:ext cx="320150" cy="559250"/>
            </a:xfrm>
            <a:custGeom>
              <a:avLst/>
              <a:gdLst/>
              <a:ahLst/>
              <a:cxnLst/>
              <a:rect l="l" t="t" r="r" b="b"/>
              <a:pathLst>
                <a:path w="6403" h="11185" extrusionOk="0">
                  <a:moveTo>
                    <a:pt x="0" y="0"/>
                  </a:moveTo>
                  <a:lnTo>
                    <a:pt x="0" y="11184"/>
                  </a:lnTo>
                  <a:lnTo>
                    <a:pt x="6403" y="11184"/>
                  </a:lnTo>
                  <a:lnTo>
                    <a:pt x="6403" y="390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2325625" y="3271450"/>
              <a:ext cx="2032450" cy="1141950"/>
            </a:xfrm>
            <a:custGeom>
              <a:avLst/>
              <a:gdLst/>
              <a:ahLst/>
              <a:cxnLst/>
              <a:rect l="l" t="t" r="r" b="b"/>
              <a:pathLst>
                <a:path w="40649" h="22839" extrusionOk="0">
                  <a:moveTo>
                    <a:pt x="1" y="1"/>
                  </a:moveTo>
                  <a:lnTo>
                    <a:pt x="1" y="22838"/>
                  </a:lnTo>
                  <a:lnTo>
                    <a:pt x="40648" y="22838"/>
                  </a:lnTo>
                  <a:lnTo>
                    <a:pt x="406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1895475" y="3907200"/>
              <a:ext cx="119050" cy="165950"/>
            </a:xfrm>
            <a:custGeom>
              <a:avLst/>
              <a:gdLst/>
              <a:ahLst/>
              <a:cxnLst/>
              <a:rect l="l" t="t" r="r" b="b"/>
              <a:pathLst>
                <a:path w="2381" h="3319" extrusionOk="0">
                  <a:moveTo>
                    <a:pt x="1" y="1"/>
                  </a:moveTo>
                  <a:lnTo>
                    <a:pt x="1" y="3319"/>
                  </a:lnTo>
                  <a:lnTo>
                    <a:pt x="2381" y="3319"/>
                  </a:lnTo>
                  <a:lnTo>
                    <a:pt x="23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1901075" y="3911100"/>
              <a:ext cx="107300" cy="158150"/>
            </a:xfrm>
            <a:custGeom>
              <a:avLst/>
              <a:gdLst/>
              <a:ahLst/>
              <a:cxnLst/>
              <a:rect l="l" t="t" r="r" b="b"/>
              <a:pathLst>
                <a:path w="2146" h="3163" extrusionOk="0">
                  <a:moveTo>
                    <a:pt x="0" y="1"/>
                  </a:moveTo>
                  <a:lnTo>
                    <a:pt x="0" y="3163"/>
                  </a:lnTo>
                  <a:lnTo>
                    <a:pt x="2146" y="3163"/>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1901075" y="3911100"/>
              <a:ext cx="107850" cy="122400"/>
            </a:xfrm>
            <a:custGeom>
              <a:avLst/>
              <a:gdLst/>
              <a:ahLst/>
              <a:cxnLst/>
              <a:rect l="l" t="t" r="r" b="b"/>
              <a:pathLst>
                <a:path w="2157" h="2448" extrusionOk="0">
                  <a:moveTo>
                    <a:pt x="1431" y="1"/>
                  </a:moveTo>
                  <a:lnTo>
                    <a:pt x="0" y="1364"/>
                  </a:lnTo>
                  <a:lnTo>
                    <a:pt x="0" y="2448"/>
                  </a:lnTo>
                  <a:lnTo>
                    <a:pt x="2157" y="425"/>
                  </a:lnTo>
                  <a:lnTo>
                    <a:pt x="215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1901075" y="3964200"/>
              <a:ext cx="107850" cy="105050"/>
            </a:xfrm>
            <a:custGeom>
              <a:avLst/>
              <a:gdLst/>
              <a:ahLst/>
              <a:cxnLst/>
              <a:rect l="l" t="t" r="r" b="b"/>
              <a:pathLst>
                <a:path w="2157" h="2101" extrusionOk="0">
                  <a:moveTo>
                    <a:pt x="2157" y="0"/>
                  </a:moveTo>
                  <a:lnTo>
                    <a:pt x="0" y="2034"/>
                  </a:lnTo>
                  <a:lnTo>
                    <a:pt x="0" y="2101"/>
                  </a:lnTo>
                  <a:lnTo>
                    <a:pt x="514" y="2101"/>
                  </a:lnTo>
                  <a:lnTo>
                    <a:pt x="2157" y="548"/>
                  </a:lnTo>
                  <a:lnTo>
                    <a:pt x="2157"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1895475" y="4125650"/>
              <a:ext cx="119050" cy="165950"/>
            </a:xfrm>
            <a:custGeom>
              <a:avLst/>
              <a:gdLst/>
              <a:ahLst/>
              <a:cxnLst/>
              <a:rect l="l" t="t" r="r" b="b"/>
              <a:pathLst>
                <a:path w="2381" h="3319" extrusionOk="0">
                  <a:moveTo>
                    <a:pt x="1" y="0"/>
                  </a:moveTo>
                  <a:lnTo>
                    <a:pt x="1" y="3319"/>
                  </a:lnTo>
                  <a:lnTo>
                    <a:pt x="2381" y="3319"/>
                  </a:lnTo>
                  <a:lnTo>
                    <a:pt x="2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1901075" y="4130100"/>
              <a:ext cx="107300" cy="157600"/>
            </a:xfrm>
            <a:custGeom>
              <a:avLst/>
              <a:gdLst/>
              <a:ahLst/>
              <a:cxnLst/>
              <a:rect l="l" t="t" r="r" b="b"/>
              <a:pathLst>
                <a:path w="2146" h="3152" extrusionOk="0">
                  <a:moveTo>
                    <a:pt x="0" y="1"/>
                  </a:moveTo>
                  <a:lnTo>
                    <a:pt x="0" y="3151"/>
                  </a:lnTo>
                  <a:lnTo>
                    <a:pt x="2146" y="3151"/>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1901075" y="4130100"/>
              <a:ext cx="107850" cy="121850"/>
            </a:xfrm>
            <a:custGeom>
              <a:avLst/>
              <a:gdLst/>
              <a:ahLst/>
              <a:cxnLst/>
              <a:rect l="l" t="t" r="r" b="b"/>
              <a:pathLst>
                <a:path w="2157" h="2437" extrusionOk="0">
                  <a:moveTo>
                    <a:pt x="1431" y="1"/>
                  </a:moveTo>
                  <a:lnTo>
                    <a:pt x="0" y="1352"/>
                  </a:lnTo>
                  <a:lnTo>
                    <a:pt x="0" y="2436"/>
                  </a:lnTo>
                  <a:lnTo>
                    <a:pt x="2157" y="414"/>
                  </a:lnTo>
                  <a:lnTo>
                    <a:pt x="215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1836825" y="3558600"/>
              <a:ext cx="488850" cy="336900"/>
            </a:xfrm>
            <a:custGeom>
              <a:avLst/>
              <a:gdLst/>
              <a:ahLst/>
              <a:cxnLst/>
              <a:rect l="l" t="t" r="r" b="b"/>
              <a:pathLst>
                <a:path w="9777" h="6738" extrusionOk="0">
                  <a:moveTo>
                    <a:pt x="9777" y="1"/>
                  </a:moveTo>
                  <a:lnTo>
                    <a:pt x="1" y="6492"/>
                  </a:lnTo>
                  <a:lnTo>
                    <a:pt x="1" y="6738"/>
                  </a:lnTo>
                  <a:lnTo>
                    <a:pt x="9777" y="939"/>
                  </a:lnTo>
                  <a:lnTo>
                    <a:pt x="9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7"/>
            <p:cNvSpPr/>
            <p:nvPr/>
          </p:nvSpPr>
          <p:spPr>
            <a:xfrm>
              <a:off x="4394325" y="4156900"/>
              <a:ext cx="238050" cy="257050"/>
            </a:xfrm>
            <a:custGeom>
              <a:avLst/>
              <a:gdLst/>
              <a:ahLst/>
              <a:cxnLst/>
              <a:rect l="l" t="t" r="r" b="b"/>
              <a:pathLst>
                <a:path w="4761" h="5141" extrusionOk="0">
                  <a:moveTo>
                    <a:pt x="1" y="1"/>
                  </a:moveTo>
                  <a:lnTo>
                    <a:pt x="1" y="5140"/>
                  </a:lnTo>
                  <a:lnTo>
                    <a:pt x="4760" y="5140"/>
                  </a:lnTo>
                  <a:lnTo>
                    <a:pt x="47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7"/>
            <p:cNvSpPr/>
            <p:nvPr/>
          </p:nvSpPr>
          <p:spPr>
            <a:xfrm>
              <a:off x="4358025" y="3863050"/>
              <a:ext cx="307300" cy="202850"/>
            </a:xfrm>
            <a:custGeom>
              <a:avLst/>
              <a:gdLst/>
              <a:ahLst/>
              <a:cxnLst/>
              <a:rect l="l" t="t" r="r" b="b"/>
              <a:pathLst>
                <a:path w="6146" h="4057" extrusionOk="0">
                  <a:moveTo>
                    <a:pt x="0" y="1"/>
                  </a:moveTo>
                  <a:lnTo>
                    <a:pt x="0" y="492"/>
                  </a:lnTo>
                  <a:lnTo>
                    <a:pt x="6146" y="4057"/>
                  </a:lnTo>
                  <a:lnTo>
                    <a:pt x="6146" y="373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3774225" y="2094400"/>
              <a:ext cx="285500" cy="1124050"/>
            </a:xfrm>
            <a:custGeom>
              <a:avLst/>
              <a:gdLst/>
              <a:ahLst/>
              <a:cxnLst/>
              <a:rect l="l" t="t" r="r" b="b"/>
              <a:pathLst>
                <a:path w="5710" h="22481" extrusionOk="0">
                  <a:moveTo>
                    <a:pt x="570" y="0"/>
                  </a:moveTo>
                  <a:lnTo>
                    <a:pt x="526" y="1274"/>
                  </a:lnTo>
                  <a:lnTo>
                    <a:pt x="1" y="22480"/>
                  </a:lnTo>
                  <a:lnTo>
                    <a:pt x="5710" y="22480"/>
                  </a:lnTo>
                  <a:lnTo>
                    <a:pt x="5207" y="2514"/>
                  </a:lnTo>
                  <a:lnTo>
                    <a:pt x="51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3800475" y="2094400"/>
              <a:ext cx="234150" cy="125700"/>
            </a:xfrm>
            <a:custGeom>
              <a:avLst/>
              <a:gdLst/>
              <a:ahLst/>
              <a:cxnLst/>
              <a:rect l="l" t="t" r="r" b="b"/>
              <a:pathLst>
                <a:path w="4683" h="2514" extrusionOk="0">
                  <a:moveTo>
                    <a:pt x="45" y="0"/>
                  </a:moveTo>
                  <a:lnTo>
                    <a:pt x="1" y="1274"/>
                  </a:lnTo>
                  <a:lnTo>
                    <a:pt x="4682" y="2514"/>
                  </a:lnTo>
                  <a:lnTo>
                    <a:pt x="4626"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3724525" y="2060850"/>
              <a:ext cx="385500" cy="86650"/>
            </a:xfrm>
            <a:custGeom>
              <a:avLst/>
              <a:gdLst/>
              <a:ahLst/>
              <a:cxnLst/>
              <a:rect l="l" t="t" r="r" b="b"/>
              <a:pathLst>
                <a:path w="7710" h="1733" extrusionOk="0">
                  <a:moveTo>
                    <a:pt x="905" y="1"/>
                  </a:moveTo>
                  <a:cubicBezTo>
                    <a:pt x="402" y="1"/>
                    <a:pt x="0" y="381"/>
                    <a:pt x="0" y="850"/>
                  </a:cubicBezTo>
                  <a:lnTo>
                    <a:pt x="0" y="883"/>
                  </a:lnTo>
                  <a:cubicBezTo>
                    <a:pt x="0" y="1353"/>
                    <a:pt x="402" y="1732"/>
                    <a:pt x="905" y="1732"/>
                  </a:cubicBezTo>
                  <a:lnTo>
                    <a:pt x="6805" y="1732"/>
                  </a:lnTo>
                  <a:cubicBezTo>
                    <a:pt x="7285" y="1732"/>
                    <a:pt x="7698" y="1341"/>
                    <a:pt x="7710" y="861"/>
                  </a:cubicBezTo>
                  <a:lnTo>
                    <a:pt x="7710" y="850"/>
                  </a:lnTo>
                  <a:cubicBezTo>
                    <a:pt x="7710" y="369"/>
                    <a:pt x="7307" y="1"/>
                    <a:pt x="6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2325625" y="3271450"/>
              <a:ext cx="293900" cy="119050"/>
            </a:xfrm>
            <a:custGeom>
              <a:avLst/>
              <a:gdLst/>
              <a:ahLst/>
              <a:cxnLst/>
              <a:rect l="l" t="t" r="r" b="b"/>
              <a:pathLst>
                <a:path w="5878" h="2381" extrusionOk="0">
                  <a:moveTo>
                    <a:pt x="1" y="1"/>
                  </a:moveTo>
                  <a:lnTo>
                    <a:pt x="1" y="2380"/>
                  </a:lnTo>
                  <a:lnTo>
                    <a:pt x="5878" y="2380"/>
                  </a:lnTo>
                  <a:lnTo>
                    <a:pt x="58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3406625" y="3271450"/>
              <a:ext cx="951450" cy="119050"/>
            </a:xfrm>
            <a:custGeom>
              <a:avLst/>
              <a:gdLst/>
              <a:ahLst/>
              <a:cxnLst/>
              <a:rect l="l" t="t" r="r" b="b"/>
              <a:pathLst>
                <a:path w="19029" h="2381" extrusionOk="0">
                  <a:moveTo>
                    <a:pt x="1" y="1"/>
                  </a:moveTo>
                  <a:lnTo>
                    <a:pt x="1" y="2380"/>
                  </a:lnTo>
                  <a:lnTo>
                    <a:pt x="19028" y="2380"/>
                  </a:lnTo>
                  <a:lnTo>
                    <a:pt x="190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2619475" y="2952450"/>
              <a:ext cx="787200" cy="491100"/>
            </a:xfrm>
            <a:custGeom>
              <a:avLst/>
              <a:gdLst/>
              <a:ahLst/>
              <a:cxnLst/>
              <a:rect l="l" t="t" r="r" b="b"/>
              <a:pathLst>
                <a:path w="15744" h="9822" extrusionOk="0">
                  <a:moveTo>
                    <a:pt x="7766" y="1"/>
                  </a:moveTo>
                  <a:lnTo>
                    <a:pt x="1" y="4917"/>
                  </a:lnTo>
                  <a:lnTo>
                    <a:pt x="1" y="9822"/>
                  </a:lnTo>
                  <a:lnTo>
                    <a:pt x="15744" y="9822"/>
                  </a:lnTo>
                  <a:lnTo>
                    <a:pt x="15744" y="4917"/>
                  </a:lnTo>
                  <a:lnTo>
                    <a:pt x="77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3599925" y="3270900"/>
              <a:ext cx="633550" cy="59900"/>
            </a:xfrm>
            <a:custGeom>
              <a:avLst/>
              <a:gdLst/>
              <a:ahLst/>
              <a:cxnLst/>
              <a:rect l="l" t="t" r="r" b="b"/>
              <a:pathLst>
                <a:path w="12671" h="1198" extrusionOk="0">
                  <a:moveTo>
                    <a:pt x="559" y="0"/>
                  </a:moveTo>
                  <a:lnTo>
                    <a:pt x="559" y="12"/>
                  </a:lnTo>
                  <a:lnTo>
                    <a:pt x="157" y="615"/>
                  </a:lnTo>
                  <a:cubicBezTo>
                    <a:pt x="1" y="838"/>
                    <a:pt x="258" y="1073"/>
                    <a:pt x="637" y="1095"/>
                  </a:cubicBezTo>
                  <a:cubicBezTo>
                    <a:pt x="2278" y="1164"/>
                    <a:pt x="3984" y="1198"/>
                    <a:pt x="5749" y="1198"/>
                  </a:cubicBezTo>
                  <a:cubicBezTo>
                    <a:pt x="7721" y="1198"/>
                    <a:pt x="9767" y="1156"/>
                    <a:pt x="11878" y="1073"/>
                  </a:cubicBezTo>
                  <a:cubicBezTo>
                    <a:pt x="12123" y="1062"/>
                    <a:pt x="12336" y="950"/>
                    <a:pt x="12391" y="794"/>
                  </a:cubicBezTo>
                  <a:lnTo>
                    <a:pt x="12671"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3640175" y="3206650"/>
              <a:ext cx="553650" cy="97800"/>
            </a:xfrm>
            <a:custGeom>
              <a:avLst/>
              <a:gdLst/>
              <a:ahLst/>
              <a:cxnLst/>
              <a:rect l="l" t="t" r="r" b="b"/>
              <a:pathLst>
                <a:path w="11073" h="1956" extrusionOk="0">
                  <a:moveTo>
                    <a:pt x="2045" y="1"/>
                  </a:moveTo>
                  <a:cubicBezTo>
                    <a:pt x="916" y="1"/>
                    <a:pt x="0" y="872"/>
                    <a:pt x="0" y="1945"/>
                  </a:cubicBezTo>
                  <a:lnTo>
                    <a:pt x="0" y="1956"/>
                  </a:lnTo>
                  <a:lnTo>
                    <a:pt x="11073" y="1956"/>
                  </a:lnTo>
                  <a:lnTo>
                    <a:pt x="11073" y="1945"/>
                  </a:lnTo>
                  <a:cubicBezTo>
                    <a:pt x="11073" y="872"/>
                    <a:pt x="10145" y="1"/>
                    <a:pt x="90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2344625" y="4264200"/>
              <a:ext cx="2012900" cy="45300"/>
            </a:xfrm>
            <a:custGeom>
              <a:avLst/>
              <a:gdLst/>
              <a:ahLst/>
              <a:cxnLst/>
              <a:rect l="l" t="t" r="r" b="b"/>
              <a:pathLst>
                <a:path w="40258" h="906" extrusionOk="0">
                  <a:moveTo>
                    <a:pt x="1" y="0"/>
                  </a:moveTo>
                  <a:lnTo>
                    <a:pt x="1" y="905"/>
                  </a:lnTo>
                  <a:lnTo>
                    <a:pt x="40257" y="905"/>
                  </a:lnTo>
                  <a:lnTo>
                    <a:pt x="402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2525625" y="3767550"/>
              <a:ext cx="380500" cy="542500"/>
            </a:xfrm>
            <a:custGeom>
              <a:avLst/>
              <a:gdLst/>
              <a:ahLst/>
              <a:cxnLst/>
              <a:rect l="l" t="t" r="r" b="b"/>
              <a:pathLst>
                <a:path w="7610" h="10850" extrusionOk="0">
                  <a:moveTo>
                    <a:pt x="3666" y="0"/>
                  </a:moveTo>
                  <a:cubicBezTo>
                    <a:pt x="2962" y="11"/>
                    <a:pt x="2291" y="224"/>
                    <a:pt x="1710" y="570"/>
                  </a:cubicBezTo>
                  <a:lnTo>
                    <a:pt x="1465" y="738"/>
                  </a:lnTo>
                  <a:cubicBezTo>
                    <a:pt x="1040" y="1051"/>
                    <a:pt x="694" y="1419"/>
                    <a:pt x="448" y="1866"/>
                  </a:cubicBezTo>
                  <a:cubicBezTo>
                    <a:pt x="403" y="1944"/>
                    <a:pt x="358" y="2023"/>
                    <a:pt x="314" y="2112"/>
                  </a:cubicBezTo>
                  <a:cubicBezTo>
                    <a:pt x="113" y="2537"/>
                    <a:pt x="1" y="3028"/>
                    <a:pt x="1" y="3542"/>
                  </a:cubicBezTo>
                  <a:lnTo>
                    <a:pt x="1" y="10849"/>
                  </a:lnTo>
                  <a:lnTo>
                    <a:pt x="7610" y="10849"/>
                  </a:lnTo>
                  <a:lnTo>
                    <a:pt x="7610" y="3542"/>
                  </a:lnTo>
                  <a:cubicBezTo>
                    <a:pt x="7610" y="3028"/>
                    <a:pt x="7498" y="2537"/>
                    <a:pt x="7263" y="2112"/>
                  </a:cubicBezTo>
                  <a:cubicBezTo>
                    <a:pt x="7219" y="2023"/>
                    <a:pt x="7174" y="1956"/>
                    <a:pt x="7129" y="1866"/>
                  </a:cubicBezTo>
                  <a:cubicBezTo>
                    <a:pt x="6883" y="1419"/>
                    <a:pt x="6548" y="1051"/>
                    <a:pt x="6124" y="738"/>
                  </a:cubicBezTo>
                  <a:lnTo>
                    <a:pt x="5878" y="570"/>
                  </a:lnTo>
                  <a:cubicBezTo>
                    <a:pt x="5319" y="224"/>
                    <a:pt x="4649" y="11"/>
                    <a:pt x="3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2537375" y="3784300"/>
              <a:ext cx="357050" cy="508400"/>
            </a:xfrm>
            <a:custGeom>
              <a:avLst/>
              <a:gdLst/>
              <a:ahLst/>
              <a:cxnLst/>
              <a:rect l="l" t="t" r="r" b="b"/>
              <a:pathLst>
                <a:path w="7141" h="10168" extrusionOk="0">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02" y="1967"/>
                  </a:cubicBezTo>
                  <a:cubicBezTo>
                    <a:pt x="112" y="2369"/>
                    <a:pt x="1" y="2838"/>
                    <a:pt x="1" y="3319"/>
                  </a:cubicBezTo>
                  <a:lnTo>
                    <a:pt x="1" y="10168"/>
                  </a:lnTo>
                  <a:lnTo>
                    <a:pt x="7140" y="10168"/>
                  </a:lnTo>
                  <a:lnTo>
                    <a:pt x="7140" y="3319"/>
                  </a:lnTo>
                  <a:cubicBezTo>
                    <a:pt x="7140" y="3073"/>
                    <a:pt x="7107" y="2838"/>
                    <a:pt x="7084" y="2615"/>
                  </a:cubicBezTo>
                  <a:cubicBezTo>
                    <a:pt x="7017" y="2403"/>
                    <a:pt x="6950" y="2179"/>
                    <a:pt x="6861" y="1978"/>
                  </a:cubicBezTo>
                  <a:cubicBezTo>
                    <a:pt x="6816" y="1911"/>
                    <a:pt x="6771" y="1822"/>
                    <a:pt x="6727" y="1755"/>
                  </a:cubicBezTo>
                  <a:cubicBezTo>
                    <a:pt x="6704" y="1721"/>
                    <a:pt x="6693" y="1688"/>
                    <a:pt x="6660" y="1643"/>
                  </a:cubicBezTo>
                  <a:cubicBezTo>
                    <a:pt x="6526" y="1408"/>
                    <a:pt x="6336" y="1196"/>
                    <a:pt x="6146" y="1006"/>
                  </a:cubicBezTo>
                  <a:cubicBezTo>
                    <a:pt x="6034" y="894"/>
                    <a:pt x="5900" y="794"/>
                    <a:pt x="5777" y="693"/>
                  </a:cubicBezTo>
                  <a:cubicBezTo>
                    <a:pt x="5710" y="637"/>
                    <a:pt x="5632" y="593"/>
                    <a:pt x="5542" y="537"/>
                  </a:cubicBezTo>
                  <a:cubicBezTo>
                    <a:pt x="5263" y="380"/>
                    <a:pt x="4973" y="246"/>
                    <a:pt x="4660" y="146"/>
                  </a:cubicBezTo>
                  <a:cubicBezTo>
                    <a:pt x="4358" y="56"/>
                    <a:pt x="4034"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2537375" y="3784300"/>
              <a:ext cx="357050" cy="509000"/>
            </a:xfrm>
            <a:custGeom>
              <a:avLst/>
              <a:gdLst/>
              <a:ahLst/>
              <a:cxnLst/>
              <a:rect l="l" t="t" r="r" b="b"/>
              <a:pathLst>
                <a:path w="7141" h="10180" extrusionOk="0">
                  <a:moveTo>
                    <a:pt x="3464" y="1967"/>
                  </a:moveTo>
                  <a:lnTo>
                    <a:pt x="3464" y="3877"/>
                  </a:lnTo>
                  <a:lnTo>
                    <a:pt x="1621" y="3877"/>
                  </a:lnTo>
                  <a:lnTo>
                    <a:pt x="1621" y="1967"/>
                  </a:lnTo>
                  <a:close/>
                  <a:moveTo>
                    <a:pt x="5531" y="1967"/>
                  </a:moveTo>
                  <a:lnTo>
                    <a:pt x="5531" y="3877"/>
                  </a:lnTo>
                  <a:lnTo>
                    <a:pt x="3688" y="3877"/>
                  </a:lnTo>
                  <a:lnTo>
                    <a:pt x="3688" y="1967"/>
                  </a:lnTo>
                  <a:close/>
                  <a:moveTo>
                    <a:pt x="3464" y="4123"/>
                  </a:moveTo>
                  <a:lnTo>
                    <a:pt x="3464" y="6034"/>
                  </a:lnTo>
                  <a:lnTo>
                    <a:pt x="1621" y="6034"/>
                  </a:lnTo>
                  <a:lnTo>
                    <a:pt x="1621" y="4123"/>
                  </a:lnTo>
                  <a:close/>
                  <a:moveTo>
                    <a:pt x="5531" y="4112"/>
                  </a:moveTo>
                  <a:lnTo>
                    <a:pt x="5531" y="6034"/>
                  </a:lnTo>
                  <a:lnTo>
                    <a:pt x="3688" y="6034"/>
                  </a:lnTo>
                  <a:lnTo>
                    <a:pt x="3688" y="4112"/>
                  </a:lnTo>
                  <a:close/>
                  <a:moveTo>
                    <a:pt x="3453" y="6269"/>
                  </a:moveTo>
                  <a:lnTo>
                    <a:pt x="3453" y="8179"/>
                  </a:lnTo>
                  <a:lnTo>
                    <a:pt x="1609" y="8179"/>
                  </a:lnTo>
                  <a:lnTo>
                    <a:pt x="1609" y="6269"/>
                  </a:lnTo>
                  <a:close/>
                  <a:moveTo>
                    <a:pt x="5531" y="6269"/>
                  </a:moveTo>
                  <a:lnTo>
                    <a:pt x="5531" y="8179"/>
                  </a:lnTo>
                  <a:lnTo>
                    <a:pt x="3688" y="8179"/>
                  </a:lnTo>
                  <a:lnTo>
                    <a:pt x="3688" y="6269"/>
                  </a:lnTo>
                  <a:close/>
                  <a:moveTo>
                    <a:pt x="3453" y="0"/>
                  </a:moveTo>
                  <a:lnTo>
                    <a:pt x="3453" y="1755"/>
                  </a:lnTo>
                  <a:lnTo>
                    <a:pt x="1609" y="1755"/>
                  </a:lnTo>
                  <a:lnTo>
                    <a:pt x="1609" y="537"/>
                  </a:lnTo>
                  <a:cubicBezTo>
                    <a:pt x="1520" y="593"/>
                    <a:pt x="1442" y="637"/>
                    <a:pt x="1364" y="693"/>
                  </a:cubicBezTo>
                  <a:lnTo>
                    <a:pt x="1364" y="1755"/>
                  </a:lnTo>
                  <a:lnTo>
                    <a:pt x="414" y="1755"/>
                  </a:lnTo>
                  <a:cubicBezTo>
                    <a:pt x="380" y="1822"/>
                    <a:pt x="336" y="1911"/>
                    <a:pt x="291" y="1978"/>
                  </a:cubicBezTo>
                  <a:lnTo>
                    <a:pt x="1364" y="1978"/>
                  </a:lnTo>
                  <a:lnTo>
                    <a:pt x="1364" y="3900"/>
                  </a:lnTo>
                  <a:lnTo>
                    <a:pt x="1" y="3900"/>
                  </a:lnTo>
                  <a:lnTo>
                    <a:pt x="1" y="4123"/>
                  </a:lnTo>
                  <a:lnTo>
                    <a:pt x="1364" y="4123"/>
                  </a:lnTo>
                  <a:lnTo>
                    <a:pt x="1364" y="6034"/>
                  </a:lnTo>
                  <a:lnTo>
                    <a:pt x="1" y="6034"/>
                  </a:lnTo>
                  <a:lnTo>
                    <a:pt x="1" y="6257"/>
                  </a:lnTo>
                  <a:lnTo>
                    <a:pt x="1364" y="6257"/>
                  </a:lnTo>
                  <a:lnTo>
                    <a:pt x="1364" y="8168"/>
                  </a:lnTo>
                  <a:lnTo>
                    <a:pt x="1" y="8168"/>
                  </a:lnTo>
                  <a:lnTo>
                    <a:pt x="1" y="8391"/>
                  </a:lnTo>
                  <a:lnTo>
                    <a:pt x="1364" y="8391"/>
                  </a:lnTo>
                  <a:lnTo>
                    <a:pt x="1364" y="10157"/>
                  </a:lnTo>
                  <a:lnTo>
                    <a:pt x="1609" y="10157"/>
                  </a:lnTo>
                  <a:lnTo>
                    <a:pt x="1609" y="8391"/>
                  </a:lnTo>
                  <a:lnTo>
                    <a:pt x="3453" y="8391"/>
                  </a:lnTo>
                  <a:lnTo>
                    <a:pt x="3453" y="10157"/>
                  </a:lnTo>
                  <a:lnTo>
                    <a:pt x="3688" y="10157"/>
                  </a:lnTo>
                  <a:lnTo>
                    <a:pt x="3688"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8" y="1755"/>
                  </a:lnTo>
                  <a:lnTo>
                    <a:pt x="3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2578725" y="3865300"/>
              <a:ext cx="311200" cy="427400"/>
            </a:xfrm>
            <a:custGeom>
              <a:avLst/>
              <a:gdLst/>
              <a:ahLst/>
              <a:cxnLst/>
              <a:rect l="l" t="t" r="r" b="b"/>
              <a:pathLst>
                <a:path w="6224" h="8548" extrusionOk="0">
                  <a:moveTo>
                    <a:pt x="5810" y="1"/>
                  </a:moveTo>
                  <a:cubicBezTo>
                    <a:pt x="3911" y="2771"/>
                    <a:pt x="1877" y="5766"/>
                    <a:pt x="0" y="8548"/>
                  </a:cubicBezTo>
                  <a:lnTo>
                    <a:pt x="1073" y="8548"/>
                  </a:lnTo>
                  <a:cubicBezTo>
                    <a:pt x="2749" y="6090"/>
                    <a:pt x="4548" y="3431"/>
                    <a:pt x="6224" y="973"/>
                  </a:cubicBezTo>
                  <a:cubicBezTo>
                    <a:pt x="6179" y="760"/>
                    <a:pt x="6101" y="548"/>
                    <a:pt x="6000" y="347"/>
                  </a:cubicBezTo>
                  <a:cubicBezTo>
                    <a:pt x="5944" y="224"/>
                    <a:pt x="5877" y="112"/>
                    <a:pt x="581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2537375" y="3791000"/>
              <a:ext cx="305650" cy="492800"/>
            </a:xfrm>
            <a:custGeom>
              <a:avLst/>
              <a:gdLst/>
              <a:ahLst/>
              <a:cxnLst/>
              <a:rect l="l" t="t" r="r" b="b"/>
              <a:pathLst>
                <a:path w="6113" h="9856" extrusionOk="0">
                  <a:moveTo>
                    <a:pt x="4648" y="1"/>
                  </a:moveTo>
                  <a:cubicBezTo>
                    <a:pt x="3151" y="2202"/>
                    <a:pt x="1498" y="4637"/>
                    <a:pt x="1" y="6838"/>
                  </a:cubicBezTo>
                  <a:lnTo>
                    <a:pt x="1" y="9855"/>
                  </a:lnTo>
                  <a:cubicBezTo>
                    <a:pt x="2000" y="6905"/>
                    <a:pt x="4123" y="3799"/>
                    <a:pt x="6112" y="861"/>
                  </a:cubicBezTo>
                  <a:cubicBezTo>
                    <a:pt x="6023" y="749"/>
                    <a:pt x="5889" y="637"/>
                    <a:pt x="5766" y="548"/>
                  </a:cubicBezTo>
                  <a:cubicBezTo>
                    <a:pt x="5431" y="302"/>
                    <a:pt x="5051" y="112"/>
                    <a:pt x="4648"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3151325" y="3767550"/>
              <a:ext cx="380500" cy="542500"/>
            </a:xfrm>
            <a:custGeom>
              <a:avLst/>
              <a:gdLst/>
              <a:ahLst/>
              <a:cxnLst/>
              <a:rect l="l" t="t" r="r" b="b"/>
              <a:pathLst>
                <a:path w="7610" h="10850" extrusionOk="0">
                  <a:moveTo>
                    <a:pt x="3665" y="0"/>
                  </a:moveTo>
                  <a:cubicBezTo>
                    <a:pt x="2950" y="11"/>
                    <a:pt x="2280" y="224"/>
                    <a:pt x="1710" y="570"/>
                  </a:cubicBezTo>
                  <a:lnTo>
                    <a:pt x="1464" y="738"/>
                  </a:lnTo>
                  <a:cubicBezTo>
                    <a:pt x="1040" y="1051"/>
                    <a:pt x="693" y="1419"/>
                    <a:pt x="436" y="1866"/>
                  </a:cubicBezTo>
                  <a:cubicBezTo>
                    <a:pt x="403" y="1944"/>
                    <a:pt x="358" y="2023"/>
                    <a:pt x="314" y="2112"/>
                  </a:cubicBezTo>
                  <a:cubicBezTo>
                    <a:pt x="101" y="2537"/>
                    <a:pt x="1" y="3028"/>
                    <a:pt x="1" y="3542"/>
                  </a:cubicBezTo>
                  <a:lnTo>
                    <a:pt x="1" y="10849"/>
                  </a:lnTo>
                  <a:lnTo>
                    <a:pt x="7609" y="10849"/>
                  </a:lnTo>
                  <a:lnTo>
                    <a:pt x="7609" y="3542"/>
                  </a:lnTo>
                  <a:cubicBezTo>
                    <a:pt x="7609" y="3028"/>
                    <a:pt x="7498" y="2537"/>
                    <a:pt x="7252" y="2112"/>
                  </a:cubicBezTo>
                  <a:cubicBezTo>
                    <a:pt x="7218" y="2023"/>
                    <a:pt x="7174" y="1956"/>
                    <a:pt x="7129"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3163625" y="3784300"/>
              <a:ext cx="357050" cy="508400"/>
            </a:xfrm>
            <a:custGeom>
              <a:avLst/>
              <a:gdLst/>
              <a:ahLst/>
              <a:cxnLst/>
              <a:rect l="l" t="t" r="r" b="b"/>
              <a:pathLst>
                <a:path w="7141" h="10168" extrusionOk="0">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095" y="2838"/>
                    <a:pt x="7084" y="2615"/>
                  </a:cubicBezTo>
                  <a:cubicBezTo>
                    <a:pt x="7028" y="2403"/>
                    <a:pt x="6961" y="2179"/>
                    <a:pt x="6861" y="1978"/>
                  </a:cubicBezTo>
                  <a:cubicBezTo>
                    <a:pt x="6816" y="1911"/>
                    <a:pt x="6771" y="1822"/>
                    <a:pt x="6738" y="1755"/>
                  </a:cubicBezTo>
                  <a:cubicBezTo>
                    <a:pt x="6704" y="1721"/>
                    <a:pt x="6693" y="1688"/>
                    <a:pt x="6660" y="1643"/>
                  </a:cubicBezTo>
                  <a:cubicBezTo>
                    <a:pt x="6526" y="1408"/>
                    <a:pt x="6347" y="1196"/>
                    <a:pt x="6146" y="1006"/>
                  </a:cubicBezTo>
                  <a:cubicBezTo>
                    <a:pt x="6034" y="894"/>
                    <a:pt x="5911" y="794"/>
                    <a:pt x="5788" y="693"/>
                  </a:cubicBezTo>
                  <a:cubicBezTo>
                    <a:pt x="5710" y="637"/>
                    <a:pt x="5632" y="593"/>
                    <a:pt x="5542" y="537"/>
                  </a:cubicBezTo>
                  <a:cubicBezTo>
                    <a:pt x="5263" y="380"/>
                    <a:pt x="4972" y="246"/>
                    <a:pt x="4671" y="146"/>
                  </a:cubicBezTo>
                  <a:cubicBezTo>
                    <a:pt x="4358" y="56"/>
                    <a:pt x="4034"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3163075" y="3784300"/>
              <a:ext cx="357000" cy="509000"/>
            </a:xfrm>
            <a:custGeom>
              <a:avLst/>
              <a:gdLst/>
              <a:ahLst/>
              <a:cxnLst/>
              <a:rect l="l" t="t" r="r" b="b"/>
              <a:pathLst>
                <a:path w="7140" h="10180" extrusionOk="0">
                  <a:moveTo>
                    <a:pt x="3464" y="1967"/>
                  </a:moveTo>
                  <a:lnTo>
                    <a:pt x="3464" y="3877"/>
                  </a:lnTo>
                  <a:lnTo>
                    <a:pt x="1620" y="3877"/>
                  </a:lnTo>
                  <a:lnTo>
                    <a:pt x="1620" y="1967"/>
                  </a:lnTo>
                  <a:close/>
                  <a:moveTo>
                    <a:pt x="5542" y="1967"/>
                  </a:moveTo>
                  <a:lnTo>
                    <a:pt x="5542" y="3877"/>
                  </a:lnTo>
                  <a:lnTo>
                    <a:pt x="3699" y="3877"/>
                  </a:lnTo>
                  <a:lnTo>
                    <a:pt x="3699" y="1967"/>
                  </a:lnTo>
                  <a:close/>
                  <a:moveTo>
                    <a:pt x="3464" y="4123"/>
                  </a:moveTo>
                  <a:lnTo>
                    <a:pt x="3464" y="6034"/>
                  </a:lnTo>
                  <a:lnTo>
                    <a:pt x="1620" y="6034"/>
                  </a:lnTo>
                  <a:lnTo>
                    <a:pt x="1620" y="4123"/>
                  </a:lnTo>
                  <a:close/>
                  <a:moveTo>
                    <a:pt x="5531" y="4112"/>
                  </a:moveTo>
                  <a:lnTo>
                    <a:pt x="5531" y="6034"/>
                  </a:lnTo>
                  <a:lnTo>
                    <a:pt x="3687" y="6034"/>
                  </a:lnTo>
                  <a:lnTo>
                    <a:pt x="3687" y="4112"/>
                  </a:lnTo>
                  <a:close/>
                  <a:moveTo>
                    <a:pt x="3464" y="6269"/>
                  </a:moveTo>
                  <a:lnTo>
                    <a:pt x="3464" y="8179"/>
                  </a:lnTo>
                  <a:lnTo>
                    <a:pt x="1620" y="8179"/>
                  </a:lnTo>
                  <a:lnTo>
                    <a:pt x="1620" y="6269"/>
                  </a:lnTo>
                  <a:close/>
                  <a:moveTo>
                    <a:pt x="5531" y="6269"/>
                  </a:moveTo>
                  <a:lnTo>
                    <a:pt x="5531" y="8179"/>
                  </a:lnTo>
                  <a:lnTo>
                    <a:pt x="3687" y="8179"/>
                  </a:lnTo>
                  <a:lnTo>
                    <a:pt x="3687" y="6269"/>
                  </a:lnTo>
                  <a:close/>
                  <a:moveTo>
                    <a:pt x="3442" y="0"/>
                  </a:moveTo>
                  <a:lnTo>
                    <a:pt x="3442" y="1755"/>
                  </a:lnTo>
                  <a:lnTo>
                    <a:pt x="1598" y="1755"/>
                  </a:lnTo>
                  <a:lnTo>
                    <a:pt x="1598" y="537"/>
                  </a:lnTo>
                  <a:cubicBezTo>
                    <a:pt x="1520" y="593"/>
                    <a:pt x="1430" y="637"/>
                    <a:pt x="1363" y="693"/>
                  </a:cubicBezTo>
                  <a:lnTo>
                    <a:pt x="1363" y="1755"/>
                  </a:lnTo>
                  <a:lnTo>
                    <a:pt x="414" y="1755"/>
                  </a:lnTo>
                  <a:cubicBezTo>
                    <a:pt x="369" y="1822"/>
                    <a:pt x="335" y="1911"/>
                    <a:pt x="291" y="1978"/>
                  </a:cubicBezTo>
                  <a:lnTo>
                    <a:pt x="1363" y="1978"/>
                  </a:lnTo>
                  <a:lnTo>
                    <a:pt x="1363" y="3900"/>
                  </a:lnTo>
                  <a:lnTo>
                    <a:pt x="0" y="3900"/>
                  </a:lnTo>
                  <a:lnTo>
                    <a:pt x="0" y="4123"/>
                  </a:lnTo>
                  <a:lnTo>
                    <a:pt x="1363" y="4123"/>
                  </a:lnTo>
                  <a:lnTo>
                    <a:pt x="1363" y="6034"/>
                  </a:lnTo>
                  <a:lnTo>
                    <a:pt x="0" y="6034"/>
                  </a:lnTo>
                  <a:lnTo>
                    <a:pt x="0" y="6257"/>
                  </a:lnTo>
                  <a:lnTo>
                    <a:pt x="1363" y="6257"/>
                  </a:lnTo>
                  <a:lnTo>
                    <a:pt x="1363" y="8168"/>
                  </a:lnTo>
                  <a:lnTo>
                    <a:pt x="0" y="8168"/>
                  </a:lnTo>
                  <a:lnTo>
                    <a:pt x="0" y="8391"/>
                  </a:lnTo>
                  <a:lnTo>
                    <a:pt x="1363" y="8391"/>
                  </a:lnTo>
                  <a:lnTo>
                    <a:pt x="1363"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29" y="4123"/>
                  </a:lnTo>
                  <a:lnTo>
                    <a:pt x="7129"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7" y="1755"/>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3204975" y="3865300"/>
              <a:ext cx="311200" cy="427400"/>
            </a:xfrm>
            <a:custGeom>
              <a:avLst/>
              <a:gdLst/>
              <a:ahLst/>
              <a:cxnLst/>
              <a:rect l="l" t="t" r="r" b="b"/>
              <a:pathLst>
                <a:path w="6224" h="8548" extrusionOk="0">
                  <a:moveTo>
                    <a:pt x="5810" y="1"/>
                  </a:moveTo>
                  <a:cubicBezTo>
                    <a:pt x="3911" y="2771"/>
                    <a:pt x="1889" y="5766"/>
                    <a:pt x="0" y="8548"/>
                  </a:cubicBezTo>
                  <a:lnTo>
                    <a:pt x="1073" y="8548"/>
                  </a:lnTo>
                  <a:cubicBezTo>
                    <a:pt x="2749" y="6090"/>
                    <a:pt x="4548" y="3431"/>
                    <a:pt x="6224"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3163075" y="3791000"/>
              <a:ext cx="305600" cy="492800"/>
            </a:xfrm>
            <a:custGeom>
              <a:avLst/>
              <a:gdLst/>
              <a:ahLst/>
              <a:cxnLst/>
              <a:rect l="l" t="t" r="r" b="b"/>
              <a:pathLst>
                <a:path w="6112" h="9856" extrusionOk="0">
                  <a:moveTo>
                    <a:pt x="4648" y="1"/>
                  </a:moveTo>
                  <a:cubicBezTo>
                    <a:pt x="3151" y="2202"/>
                    <a:pt x="1486" y="4637"/>
                    <a:pt x="0" y="6838"/>
                  </a:cubicBezTo>
                  <a:lnTo>
                    <a:pt x="0" y="9855"/>
                  </a:lnTo>
                  <a:cubicBezTo>
                    <a:pt x="2000" y="6905"/>
                    <a:pt x="4123" y="3799"/>
                    <a:pt x="6112" y="861"/>
                  </a:cubicBezTo>
                  <a:cubicBezTo>
                    <a:pt x="6023" y="749"/>
                    <a:pt x="5888" y="637"/>
                    <a:pt x="5766" y="548"/>
                  </a:cubicBezTo>
                  <a:cubicBezTo>
                    <a:pt x="5430" y="302"/>
                    <a:pt x="5050" y="112"/>
                    <a:pt x="4648"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3777575" y="3767550"/>
              <a:ext cx="380500" cy="542500"/>
            </a:xfrm>
            <a:custGeom>
              <a:avLst/>
              <a:gdLst/>
              <a:ahLst/>
              <a:cxnLst/>
              <a:rect l="l" t="t" r="r" b="b"/>
              <a:pathLst>
                <a:path w="7610" h="10850" extrusionOk="0">
                  <a:moveTo>
                    <a:pt x="3665" y="0"/>
                  </a:moveTo>
                  <a:cubicBezTo>
                    <a:pt x="2961" y="11"/>
                    <a:pt x="2291" y="224"/>
                    <a:pt x="1710" y="570"/>
                  </a:cubicBezTo>
                  <a:lnTo>
                    <a:pt x="1464" y="738"/>
                  </a:lnTo>
                  <a:cubicBezTo>
                    <a:pt x="1040" y="1051"/>
                    <a:pt x="693" y="1419"/>
                    <a:pt x="448" y="1866"/>
                  </a:cubicBezTo>
                  <a:cubicBezTo>
                    <a:pt x="403" y="1944"/>
                    <a:pt x="358" y="2023"/>
                    <a:pt x="325" y="2112"/>
                  </a:cubicBezTo>
                  <a:cubicBezTo>
                    <a:pt x="112" y="2537"/>
                    <a:pt x="1" y="3028"/>
                    <a:pt x="1" y="3542"/>
                  </a:cubicBezTo>
                  <a:lnTo>
                    <a:pt x="1" y="10849"/>
                  </a:lnTo>
                  <a:lnTo>
                    <a:pt x="7609" y="10849"/>
                  </a:lnTo>
                  <a:lnTo>
                    <a:pt x="7609" y="3542"/>
                  </a:lnTo>
                  <a:cubicBezTo>
                    <a:pt x="7609" y="3028"/>
                    <a:pt x="7487" y="2537"/>
                    <a:pt x="7263" y="2112"/>
                  </a:cubicBezTo>
                  <a:cubicBezTo>
                    <a:pt x="7218" y="2023"/>
                    <a:pt x="7174" y="1956"/>
                    <a:pt x="7140"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3789325" y="3784300"/>
              <a:ext cx="357000" cy="508400"/>
            </a:xfrm>
            <a:custGeom>
              <a:avLst/>
              <a:gdLst/>
              <a:ahLst/>
              <a:cxnLst/>
              <a:rect l="l" t="t" r="r" b="b"/>
              <a:pathLst>
                <a:path w="7140" h="10168" extrusionOk="0">
                  <a:moveTo>
                    <a:pt x="3464" y="0"/>
                  </a:moveTo>
                  <a:cubicBezTo>
                    <a:pt x="2782" y="12"/>
                    <a:pt x="2145" y="202"/>
                    <a:pt x="1620"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106" y="2838"/>
                    <a:pt x="7084" y="2615"/>
                  </a:cubicBezTo>
                  <a:cubicBezTo>
                    <a:pt x="7028" y="2403"/>
                    <a:pt x="6961" y="2179"/>
                    <a:pt x="6860" y="1978"/>
                  </a:cubicBezTo>
                  <a:cubicBezTo>
                    <a:pt x="6816" y="1911"/>
                    <a:pt x="6771" y="1822"/>
                    <a:pt x="6738" y="1755"/>
                  </a:cubicBezTo>
                  <a:cubicBezTo>
                    <a:pt x="6704" y="1721"/>
                    <a:pt x="6693" y="1688"/>
                    <a:pt x="6659" y="1643"/>
                  </a:cubicBezTo>
                  <a:cubicBezTo>
                    <a:pt x="6525" y="1408"/>
                    <a:pt x="6347" y="1196"/>
                    <a:pt x="6145" y="1006"/>
                  </a:cubicBezTo>
                  <a:cubicBezTo>
                    <a:pt x="6034" y="894"/>
                    <a:pt x="5911" y="794"/>
                    <a:pt x="5788" y="693"/>
                  </a:cubicBezTo>
                  <a:cubicBezTo>
                    <a:pt x="5710" y="637"/>
                    <a:pt x="5631" y="593"/>
                    <a:pt x="5542" y="537"/>
                  </a:cubicBezTo>
                  <a:cubicBezTo>
                    <a:pt x="5263" y="380"/>
                    <a:pt x="4972" y="246"/>
                    <a:pt x="4671" y="146"/>
                  </a:cubicBezTo>
                  <a:cubicBezTo>
                    <a:pt x="4358" y="56"/>
                    <a:pt x="4034"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3789325" y="3784300"/>
              <a:ext cx="357000" cy="509000"/>
            </a:xfrm>
            <a:custGeom>
              <a:avLst/>
              <a:gdLst/>
              <a:ahLst/>
              <a:cxnLst/>
              <a:rect l="l" t="t" r="r" b="b"/>
              <a:pathLst>
                <a:path w="7140" h="10180" extrusionOk="0">
                  <a:moveTo>
                    <a:pt x="3453" y="1967"/>
                  </a:moveTo>
                  <a:lnTo>
                    <a:pt x="3453" y="3877"/>
                  </a:lnTo>
                  <a:lnTo>
                    <a:pt x="1609" y="3877"/>
                  </a:lnTo>
                  <a:lnTo>
                    <a:pt x="1609" y="1967"/>
                  </a:lnTo>
                  <a:close/>
                  <a:moveTo>
                    <a:pt x="5531" y="1967"/>
                  </a:moveTo>
                  <a:lnTo>
                    <a:pt x="5531" y="3877"/>
                  </a:lnTo>
                  <a:lnTo>
                    <a:pt x="3687" y="3877"/>
                  </a:lnTo>
                  <a:lnTo>
                    <a:pt x="3687" y="1967"/>
                  </a:lnTo>
                  <a:close/>
                  <a:moveTo>
                    <a:pt x="3453" y="4123"/>
                  </a:moveTo>
                  <a:lnTo>
                    <a:pt x="3453" y="6034"/>
                  </a:lnTo>
                  <a:lnTo>
                    <a:pt x="1609" y="6034"/>
                  </a:lnTo>
                  <a:lnTo>
                    <a:pt x="1609" y="4123"/>
                  </a:lnTo>
                  <a:close/>
                  <a:moveTo>
                    <a:pt x="5520" y="4112"/>
                  </a:moveTo>
                  <a:lnTo>
                    <a:pt x="5520" y="6034"/>
                  </a:lnTo>
                  <a:lnTo>
                    <a:pt x="3676" y="6034"/>
                  </a:lnTo>
                  <a:lnTo>
                    <a:pt x="3676" y="4112"/>
                  </a:lnTo>
                  <a:close/>
                  <a:moveTo>
                    <a:pt x="3453" y="6269"/>
                  </a:moveTo>
                  <a:lnTo>
                    <a:pt x="3453" y="8179"/>
                  </a:lnTo>
                  <a:lnTo>
                    <a:pt x="1609" y="8179"/>
                  </a:lnTo>
                  <a:lnTo>
                    <a:pt x="1609" y="6269"/>
                  </a:lnTo>
                  <a:close/>
                  <a:moveTo>
                    <a:pt x="5520" y="6269"/>
                  </a:moveTo>
                  <a:lnTo>
                    <a:pt x="5520" y="8179"/>
                  </a:lnTo>
                  <a:lnTo>
                    <a:pt x="3676" y="8179"/>
                  </a:lnTo>
                  <a:lnTo>
                    <a:pt x="3676" y="6269"/>
                  </a:lnTo>
                  <a:close/>
                  <a:moveTo>
                    <a:pt x="3453" y="0"/>
                  </a:moveTo>
                  <a:lnTo>
                    <a:pt x="3453" y="1755"/>
                  </a:lnTo>
                  <a:lnTo>
                    <a:pt x="1609" y="1755"/>
                  </a:lnTo>
                  <a:lnTo>
                    <a:pt x="1609" y="537"/>
                  </a:lnTo>
                  <a:cubicBezTo>
                    <a:pt x="1520" y="593"/>
                    <a:pt x="1442" y="637"/>
                    <a:pt x="1363" y="693"/>
                  </a:cubicBezTo>
                  <a:lnTo>
                    <a:pt x="1363" y="1755"/>
                  </a:lnTo>
                  <a:lnTo>
                    <a:pt x="414" y="1755"/>
                  </a:lnTo>
                  <a:cubicBezTo>
                    <a:pt x="380" y="1822"/>
                    <a:pt x="335" y="1911"/>
                    <a:pt x="291" y="1978"/>
                  </a:cubicBezTo>
                  <a:lnTo>
                    <a:pt x="1375" y="1978"/>
                  </a:lnTo>
                  <a:lnTo>
                    <a:pt x="1375" y="3900"/>
                  </a:lnTo>
                  <a:lnTo>
                    <a:pt x="0" y="3900"/>
                  </a:lnTo>
                  <a:lnTo>
                    <a:pt x="0" y="4123"/>
                  </a:lnTo>
                  <a:lnTo>
                    <a:pt x="1375" y="4123"/>
                  </a:lnTo>
                  <a:lnTo>
                    <a:pt x="1375" y="6034"/>
                  </a:lnTo>
                  <a:lnTo>
                    <a:pt x="0" y="6034"/>
                  </a:lnTo>
                  <a:lnTo>
                    <a:pt x="0" y="6257"/>
                  </a:lnTo>
                  <a:lnTo>
                    <a:pt x="1375" y="6257"/>
                  </a:lnTo>
                  <a:lnTo>
                    <a:pt x="1375" y="8168"/>
                  </a:lnTo>
                  <a:lnTo>
                    <a:pt x="0" y="8168"/>
                  </a:lnTo>
                  <a:lnTo>
                    <a:pt x="0" y="8391"/>
                  </a:lnTo>
                  <a:lnTo>
                    <a:pt x="1375" y="8391"/>
                  </a:lnTo>
                  <a:lnTo>
                    <a:pt x="1375"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49" y="1978"/>
                  </a:lnTo>
                  <a:cubicBezTo>
                    <a:pt x="6805" y="1900"/>
                    <a:pt x="6771" y="1822"/>
                    <a:pt x="6715" y="1755"/>
                  </a:cubicBezTo>
                  <a:lnTo>
                    <a:pt x="5766" y="1755"/>
                  </a:lnTo>
                  <a:lnTo>
                    <a:pt x="5766" y="693"/>
                  </a:lnTo>
                  <a:cubicBezTo>
                    <a:pt x="5698" y="637"/>
                    <a:pt x="5620" y="581"/>
                    <a:pt x="5531" y="537"/>
                  </a:cubicBezTo>
                  <a:lnTo>
                    <a:pt x="5531" y="1755"/>
                  </a:lnTo>
                  <a:lnTo>
                    <a:pt x="3687" y="1755"/>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3830675" y="3865300"/>
              <a:ext cx="311200" cy="427400"/>
            </a:xfrm>
            <a:custGeom>
              <a:avLst/>
              <a:gdLst/>
              <a:ahLst/>
              <a:cxnLst/>
              <a:rect l="l" t="t" r="r" b="b"/>
              <a:pathLst>
                <a:path w="6224" h="8548" extrusionOk="0">
                  <a:moveTo>
                    <a:pt x="5810" y="1"/>
                  </a:moveTo>
                  <a:cubicBezTo>
                    <a:pt x="3911" y="2771"/>
                    <a:pt x="1888" y="5766"/>
                    <a:pt x="0" y="8548"/>
                  </a:cubicBezTo>
                  <a:lnTo>
                    <a:pt x="1073" y="8548"/>
                  </a:lnTo>
                  <a:cubicBezTo>
                    <a:pt x="2749" y="6090"/>
                    <a:pt x="4547" y="3431"/>
                    <a:pt x="6223"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3789325" y="3791000"/>
              <a:ext cx="306200" cy="492800"/>
            </a:xfrm>
            <a:custGeom>
              <a:avLst/>
              <a:gdLst/>
              <a:ahLst/>
              <a:cxnLst/>
              <a:rect l="l" t="t" r="r" b="b"/>
              <a:pathLst>
                <a:path w="6124" h="9856" extrusionOk="0">
                  <a:moveTo>
                    <a:pt x="4648" y="1"/>
                  </a:moveTo>
                  <a:cubicBezTo>
                    <a:pt x="3162" y="2202"/>
                    <a:pt x="1497" y="4637"/>
                    <a:pt x="0" y="6838"/>
                  </a:cubicBezTo>
                  <a:lnTo>
                    <a:pt x="0" y="9855"/>
                  </a:lnTo>
                  <a:cubicBezTo>
                    <a:pt x="2000" y="6905"/>
                    <a:pt x="4123" y="3799"/>
                    <a:pt x="6123" y="861"/>
                  </a:cubicBezTo>
                  <a:cubicBezTo>
                    <a:pt x="6011" y="749"/>
                    <a:pt x="5900" y="637"/>
                    <a:pt x="5766" y="548"/>
                  </a:cubicBezTo>
                  <a:cubicBezTo>
                    <a:pt x="5430" y="302"/>
                    <a:pt x="5062" y="112"/>
                    <a:pt x="4648"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2694925" y="3020050"/>
              <a:ext cx="636350" cy="396700"/>
            </a:xfrm>
            <a:custGeom>
              <a:avLst/>
              <a:gdLst/>
              <a:ahLst/>
              <a:cxnLst/>
              <a:rect l="l" t="t" r="r" b="b"/>
              <a:pathLst>
                <a:path w="12727" h="7934" extrusionOk="0">
                  <a:moveTo>
                    <a:pt x="6280" y="1"/>
                  </a:moveTo>
                  <a:lnTo>
                    <a:pt x="0" y="3967"/>
                  </a:lnTo>
                  <a:lnTo>
                    <a:pt x="0" y="7934"/>
                  </a:lnTo>
                  <a:lnTo>
                    <a:pt x="12726" y="7934"/>
                  </a:lnTo>
                  <a:lnTo>
                    <a:pt x="12726" y="3967"/>
                  </a:lnTo>
                  <a:lnTo>
                    <a:pt x="6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2710575" y="3040750"/>
              <a:ext cx="603950" cy="360350"/>
            </a:xfrm>
            <a:custGeom>
              <a:avLst/>
              <a:gdLst/>
              <a:ahLst/>
              <a:cxnLst/>
              <a:rect l="l" t="t" r="r" b="b"/>
              <a:pathLst>
                <a:path w="12079" h="7207" extrusionOk="0">
                  <a:moveTo>
                    <a:pt x="5944" y="0"/>
                  </a:moveTo>
                  <a:lnTo>
                    <a:pt x="5877" y="34"/>
                  </a:lnTo>
                  <a:lnTo>
                    <a:pt x="4626" y="838"/>
                  </a:lnTo>
                  <a:lnTo>
                    <a:pt x="3989" y="1240"/>
                  </a:lnTo>
                  <a:lnTo>
                    <a:pt x="3654" y="1453"/>
                  </a:lnTo>
                  <a:lnTo>
                    <a:pt x="1777" y="2637"/>
                  </a:lnTo>
                  <a:lnTo>
                    <a:pt x="1453" y="2849"/>
                  </a:lnTo>
                  <a:lnTo>
                    <a:pt x="0" y="3765"/>
                  </a:lnTo>
                  <a:lnTo>
                    <a:pt x="0" y="7207"/>
                  </a:lnTo>
                  <a:lnTo>
                    <a:pt x="12078" y="7207"/>
                  </a:lnTo>
                  <a:lnTo>
                    <a:pt x="12078" y="3765"/>
                  </a:lnTo>
                  <a:lnTo>
                    <a:pt x="10637" y="2872"/>
                  </a:lnTo>
                  <a:lnTo>
                    <a:pt x="10302" y="2682"/>
                  </a:lnTo>
                  <a:lnTo>
                    <a:pt x="8425" y="1520"/>
                  </a:lnTo>
                  <a:lnTo>
                    <a:pt x="8101" y="1319"/>
                  </a:lnTo>
                  <a:lnTo>
                    <a:pt x="7922" y="1207"/>
                  </a:lnTo>
                  <a:lnTo>
                    <a:pt x="7162" y="749"/>
                  </a:lnTo>
                  <a:lnTo>
                    <a:pt x="6536" y="358"/>
                  </a:lnTo>
                  <a:lnTo>
                    <a:pt x="6201" y="168"/>
                  </a:lnTo>
                  <a:lnTo>
                    <a:pt x="59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2783175" y="3172550"/>
              <a:ext cx="16250" cy="228550"/>
            </a:xfrm>
            <a:custGeom>
              <a:avLst/>
              <a:gdLst/>
              <a:ahLst/>
              <a:cxnLst/>
              <a:rect l="l" t="t" r="r" b="b"/>
              <a:pathLst>
                <a:path w="325" h="4571" extrusionOk="0">
                  <a:moveTo>
                    <a:pt x="325" y="1"/>
                  </a:moveTo>
                  <a:lnTo>
                    <a:pt x="1" y="213"/>
                  </a:lnTo>
                  <a:lnTo>
                    <a:pt x="1" y="4571"/>
                  </a:lnTo>
                  <a:lnTo>
                    <a:pt x="325" y="4571"/>
                  </a:lnTo>
                  <a:lnTo>
                    <a:pt x="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2893225" y="3102750"/>
              <a:ext cx="16800" cy="298350"/>
            </a:xfrm>
            <a:custGeom>
              <a:avLst/>
              <a:gdLst/>
              <a:ahLst/>
              <a:cxnLst/>
              <a:rect l="l" t="t" r="r" b="b"/>
              <a:pathLst>
                <a:path w="336" h="5967" extrusionOk="0">
                  <a:moveTo>
                    <a:pt x="336" y="0"/>
                  </a:moveTo>
                  <a:lnTo>
                    <a:pt x="1" y="213"/>
                  </a:lnTo>
                  <a:lnTo>
                    <a:pt x="1" y="1587"/>
                  </a:lnTo>
                  <a:lnTo>
                    <a:pt x="1" y="5051"/>
                  </a:lnTo>
                  <a:lnTo>
                    <a:pt x="1" y="5967"/>
                  </a:lnTo>
                  <a:lnTo>
                    <a:pt x="336" y="5967"/>
                  </a:lnTo>
                  <a:lnTo>
                    <a:pt x="336" y="4380"/>
                  </a:lnTo>
                  <a:lnTo>
                    <a:pt x="336" y="905"/>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3115575" y="3106650"/>
              <a:ext cx="16250" cy="294450"/>
            </a:xfrm>
            <a:custGeom>
              <a:avLst/>
              <a:gdLst/>
              <a:ahLst/>
              <a:cxnLst/>
              <a:rect l="l" t="t" r="r" b="b"/>
              <a:pathLst>
                <a:path w="325" h="5889" extrusionOk="0">
                  <a:moveTo>
                    <a:pt x="1" y="1"/>
                  </a:moveTo>
                  <a:lnTo>
                    <a:pt x="1" y="5889"/>
                  </a:lnTo>
                  <a:lnTo>
                    <a:pt x="325" y="5889"/>
                  </a:lnTo>
                  <a:lnTo>
                    <a:pt x="325" y="20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3225625" y="3174800"/>
              <a:ext cx="16800" cy="226300"/>
            </a:xfrm>
            <a:custGeom>
              <a:avLst/>
              <a:gdLst/>
              <a:ahLst/>
              <a:cxnLst/>
              <a:rect l="l" t="t" r="r" b="b"/>
              <a:pathLst>
                <a:path w="336" h="4526" extrusionOk="0">
                  <a:moveTo>
                    <a:pt x="1" y="1"/>
                  </a:moveTo>
                  <a:lnTo>
                    <a:pt x="1" y="4526"/>
                  </a:lnTo>
                  <a:lnTo>
                    <a:pt x="336" y="4526"/>
                  </a:lnTo>
                  <a:lnTo>
                    <a:pt x="336" y="1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3004425" y="3040750"/>
              <a:ext cx="16250" cy="360350"/>
            </a:xfrm>
            <a:custGeom>
              <a:avLst/>
              <a:gdLst/>
              <a:ahLst/>
              <a:cxnLst/>
              <a:rect l="l" t="t" r="r" b="b"/>
              <a:pathLst>
                <a:path w="325" h="7207" extrusionOk="0">
                  <a:moveTo>
                    <a:pt x="67" y="0"/>
                  </a:moveTo>
                  <a:lnTo>
                    <a:pt x="0" y="34"/>
                  </a:lnTo>
                  <a:lnTo>
                    <a:pt x="0" y="1710"/>
                  </a:lnTo>
                  <a:lnTo>
                    <a:pt x="0" y="3408"/>
                  </a:lnTo>
                  <a:lnTo>
                    <a:pt x="0" y="5441"/>
                  </a:lnTo>
                  <a:lnTo>
                    <a:pt x="0" y="7207"/>
                  </a:lnTo>
                  <a:lnTo>
                    <a:pt x="324" y="7207"/>
                  </a:lnTo>
                  <a:lnTo>
                    <a:pt x="324" y="4760"/>
                  </a:lnTo>
                  <a:lnTo>
                    <a:pt x="324" y="2715"/>
                  </a:lnTo>
                  <a:lnTo>
                    <a:pt x="324" y="1028"/>
                  </a:lnTo>
                  <a:lnTo>
                    <a:pt x="324" y="168"/>
                  </a:lnTo>
                  <a:lnTo>
                    <a:pt x="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3406625" y="3271450"/>
              <a:ext cx="55950" cy="172100"/>
            </a:xfrm>
            <a:custGeom>
              <a:avLst/>
              <a:gdLst/>
              <a:ahLst/>
              <a:cxnLst/>
              <a:rect l="l" t="t" r="r" b="b"/>
              <a:pathLst>
                <a:path w="1119" h="3442" extrusionOk="0">
                  <a:moveTo>
                    <a:pt x="1" y="1"/>
                  </a:moveTo>
                  <a:lnTo>
                    <a:pt x="1" y="2380"/>
                  </a:lnTo>
                  <a:lnTo>
                    <a:pt x="1" y="3442"/>
                  </a:lnTo>
                  <a:lnTo>
                    <a:pt x="347" y="2380"/>
                  </a:lnTo>
                  <a:lnTo>
                    <a:pt x="1118"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2563075" y="3271450"/>
              <a:ext cx="56450" cy="172100"/>
            </a:xfrm>
            <a:custGeom>
              <a:avLst/>
              <a:gdLst/>
              <a:ahLst/>
              <a:cxnLst/>
              <a:rect l="l" t="t" r="r" b="b"/>
              <a:pathLst>
                <a:path w="1129" h="3442" extrusionOk="0">
                  <a:moveTo>
                    <a:pt x="0" y="1"/>
                  </a:moveTo>
                  <a:lnTo>
                    <a:pt x="783" y="2380"/>
                  </a:lnTo>
                  <a:lnTo>
                    <a:pt x="1129" y="3442"/>
                  </a:lnTo>
                  <a:lnTo>
                    <a:pt x="1129" y="2380"/>
                  </a:lnTo>
                  <a:lnTo>
                    <a:pt x="112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2619475" y="2952450"/>
              <a:ext cx="787200" cy="245850"/>
            </a:xfrm>
            <a:custGeom>
              <a:avLst/>
              <a:gdLst/>
              <a:ahLst/>
              <a:cxnLst/>
              <a:rect l="l" t="t" r="r" b="b"/>
              <a:pathLst>
                <a:path w="15744" h="4917" extrusionOk="0">
                  <a:moveTo>
                    <a:pt x="7766" y="1"/>
                  </a:moveTo>
                  <a:lnTo>
                    <a:pt x="1" y="4917"/>
                  </a:lnTo>
                  <a:lnTo>
                    <a:pt x="7766" y="280"/>
                  </a:lnTo>
                  <a:lnTo>
                    <a:pt x="15744" y="4917"/>
                  </a:lnTo>
                  <a:lnTo>
                    <a:pt x="77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2325625" y="3550200"/>
              <a:ext cx="2032450" cy="141400"/>
            </a:xfrm>
            <a:custGeom>
              <a:avLst/>
              <a:gdLst/>
              <a:ahLst/>
              <a:cxnLst/>
              <a:rect l="l" t="t" r="r" b="b"/>
              <a:pathLst>
                <a:path w="40649" h="2828" extrusionOk="0">
                  <a:moveTo>
                    <a:pt x="1" y="1"/>
                  </a:moveTo>
                  <a:lnTo>
                    <a:pt x="1" y="2828"/>
                  </a:lnTo>
                  <a:lnTo>
                    <a:pt x="40648" y="2828"/>
                  </a:lnTo>
                  <a:lnTo>
                    <a:pt x="40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2572025" y="3550200"/>
              <a:ext cx="183850" cy="141400"/>
            </a:xfrm>
            <a:custGeom>
              <a:avLst/>
              <a:gdLst/>
              <a:ahLst/>
              <a:cxnLst/>
              <a:rect l="l" t="t" r="r" b="b"/>
              <a:pathLst>
                <a:path w="3677" h="2828" extrusionOk="0">
                  <a:moveTo>
                    <a:pt x="2034" y="1"/>
                  </a:moveTo>
                  <a:lnTo>
                    <a:pt x="0" y="2828"/>
                  </a:lnTo>
                  <a:lnTo>
                    <a:pt x="1654" y="2828"/>
                  </a:lnTo>
                  <a:lnTo>
                    <a:pt x="3676"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2677575" y="3550200"/>
              <a:ext cx="142550" cy="141400"/>
            </a:xfrm>
            <a:custGeom>
              <a:avLst/>
              <a:gdLst/>
              <a:ahLst/>
              <a:cxnLst/>
              <a:rect l="l" t="t" r="r" b="b"/>
              <a:pathLst>
                <a:path w="2851" h="2828" extrusionOk="0">
                  <a:moveTo>
                    <a:pt x="2023" y="1"/>
                  </a:moveTo>
                  <a:lnTo>
                    <a:pt x="1" y="2828"/>
                  </a:lnTo>
                  <a:lnTo>
                    <a:pt x="828" y="2828"/>
                  </a:lnTo>
                  <a:lnTo>
                    <a:pt x="2850"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3002175" y="3550200"/>
              <a:ext cx="183300" cy="141400"/>
            </a:xfrm>
            <a:custGeom>
              <a:avLst/>
              <a:gdLst/>
              <a:ahLst/>
              <a:cxnLst/>
              <a:rect l="l" t="t" r="r" b="b"/>
              <a:pathLst>
                <a:path w="3666" h="2828" extrusionOk="0">
                  <a:moveTo>
                    <a:pt x="2034" y="1"/>
                  </a:moveTo>
                  <a:lnTo>
                    <a:pt x="0" y="2828"/>
                  </a:lnTo>
                  <a:lnTo>
                    <a:pt x="1654" y="2828"/>
                  </a:lnTo>
                  <a:lnTo>
                    <a:pt x="3665"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3107775" y="3550200"/>
              <a:ext cx="142500" cy="141400"/>
            </a:xfrm>
            <a:custGeom>
              <a:avLst/>
              <a:gdLst/>
              <a:ahLst/>
              <a:cxnLst/>
              <a:rect l="l" t="t" r="r" b="b"/>
              <a:pathLst>
                <a:path w="2850" h="2828" extrusionOk="0">
                  <a:moveTo>
                    <a:pt x="2022" y="1"/>
                  </a:moveTo>
                  <a:lnTo>
                    <a:pt x="0" y="2828"/>
                  </a:lnTo>
                  <a:lnTo>
                    <a:pt x="827" y="2828"/>
                  </a:lnTo>
                  <a:lnTo>
                    <a:pt x="2849"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3435125" y="3550200"/>
              <a:ext cx="183300" cy="141400"/>
            </a:xfrm>
            <a:custGeom>
              <a:avLst/>
              <a:gdLst/>
              <a:ahLst/>
              <a:cxnLst/>
              <a:rect l="l" t="t" r="r" b="b"/>
              <a:pathLst>
                <a:path w="3666" h="2828" extrusionOk="0">
                  <a:moveTo>
                    <a:pt x="2034" y="1"/>
                  </a:moveTo>
                  <a:lnTo>
                    <a:pt x="1" y="2828"/>
                  </a:lnTo>
                  <a:lnTo>
                    <a:pt x="1632" y="2828"/>
                  </a:lnTo>
                  <a:lnTo>
                    <a:pt x="3665"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3540725" y="3550200"/>
              <a:ext cx="141950" cy="141400"/>
            </a:xfrm>
            <a:custGeom>
              <a:avLst/>
              <a:gdLst/>
              <a:ahLst/>
              <a:cxnLst/>
              <a:rect l="l" t="t" r="r" b="b"/>
              <a:pathLst>
                <a:path w="2839" h="2828" extrusionOk="0">
                  <a:moveTo>
                    <a:pt x="2023" y="1"/>
                  </a:moveTo>
                  <a:lnTo>
                    <a:pt x="0" y="2828"/>
                  </a:lnTo>
                  <a:lnTo>
                    <a:pt x="827" y="2828"/>
                  </a:lnTo>
                  <a:lnTo>
                    <a:pt x="2838"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3947975" y="3550200"/>
              <a:ext cx="182700" cy="141400"/>
            </a:xfrm>
            <a:custGeom>
              <a:avLst/>
              <a:gdLst/>
              <a:ahLst/>
              <a:cxnLst/>
              <a:rect l="l" t="t" r="r" b="b"/>
              <a:pathLst>
                <a:path w="3654" h="2828" extrusionOk="0">
                  <a:moveTo>
                    <a:pt x="2023" y="1"/>
                  </a:moveTo>
                  <a:lnTo>
                    <a:pt x="0" y="2828"/>
                  </a:lnTo>
                  <a:lnTo>
                    <a:pt x="1632" y="2828"/>
                  </a:lnTo>
                  <a:lnTo>
                    <a:pt x="3654"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4053575" y="3550200"/>
              <a:ext cx="141350" cy="141400"/>
            </a:xfrm>
            <a:custGeom>
              <a:avLst/>
              <a:gdLst/>
              <a:ahLst/>
              <a:cxnLst/>
              <a:rect l="l" t="t" r="r" b="b"/>
              <a:pathLst>
                <a:path w="2827" h="2828" extrusionOk="0">
                  <a:moveTo>
                    <a:pt x="2022" y="1"/>
                  </a:moveTo>
                  <a:lnTo>
                    <a:pt x="0" y="2828"/>
                  </a:lnTo>
                  <a:lnTo>
                    <a:pt x="816" y="2828"/>
                  </a:lnTo>
                  <a:lnTo>
                    <a:pt x="2827"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4358025" y="3863050"/>
              <a:ext cx="307300" cy="550900"/>
            </a:xfrm>
            <a:custGeom>
              <a:avLst/>
              <a:gdLst/>
              <a:ahLst/>
              <a:cxnLst/>
              <a:rect l="l" t="t" r="r" b="b"/>
              <a:pathLst>
                <a:path w="6146" h="11018" extrusionOk="0">
                  <a:moveTo>
                    <a:pt x="0" y="1"/>
                  </a:moveTo>
                  <a:lnTo>
                    <a:pt x="0" y="11017"/>
                  </a:lnTo>
                  <a:lnTo>
                    <a:pt x="6146" y="11017"/>
                  </a:lnTo>
                  <a:lnTo>
                    <a:pt x="3810" y="2325"/>
                  </a:lnTo>
                  <a:lnTo>
                    <a:pt x="0"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3635125" y="1296050"/>
              <a:ext cx="533000" cy="722400"/>
            </a:xfrm>
            <a:custGeom>
              <a:avLst/>
              <a:gdLst/>
              <a:ahLst/>
              <a:cxnLst/>
              <a:rect l="l" t="t" r="r" b="b"/>
              <a:pathLst>
                <a:path w="10660" h="14448" extrusionOk="0">
                  <a:moveTo>
                    <a:pt x="5632" y="1"/>
                  </a:moveTo>
                  <a:cubicBezTo>
                    <a:pt x="4760" y="1"/>
                    <a:pt x="4045" y="716"/>
                    <a:pt x="4045" y="1576"/>
                  </a:cubicBezTo>
                  <a:cubicBezTo>
                    <a:pt x="4045" y="1688"/>
                    <a:pt x="4067" y="1800"/>
                    <a:pt x="4090" y="1900"/>
                  </a:cubicBezTo>
                  <a:cubicBezTo>
                    <a:pt x="4012" y="1889"/>
                    <a:pt x="3933" y="1878"/>
                    <a:pt x="3855" y="1878"/>
                  </a:cubicBezTo>
                  <a:cubicBezTo>
                    <a:pt x="3542" y="1878"/>
                    <a:pt x="3241" y="1967"/>
                    <a:pt x="2984" y="2124"/>
                  </a:cubicBezTo>
                  <a:cubicBezTo>
                    <a:pt x="2682" y="1733"/>
                    <a:pt x="2202" y="1487"/>
                    <a:pt x="1676" y="1487"/>
                  </a:cubicBezTo>
                  <a:cubicBezTo>
                    <a:pt x="749" y="1487"/>
                    <a:pt x="0" y="2235"/>
                    <a:pt x="0" y="3163"/>
                  </a:cubicBezTo>
                  <a:cubicBezTo>
                    <a:pt x="0" y="3576"/>
                    <a:pt x="157" y="3956"/>
                    <a:pt x="403" y="4247"/>
                  </a:cubicBezTo>
                  <a:lnTo>
                    <a:pt x="403" y="4347"/>
                  </a:lnTo>
                  <a:cubicBezTo>
                    <a:pt x="403" y="5196"/>
                    <a:pt x="1073" y="5878"/>
                    <a:pt x="1911" y="5923"/>
                  </a:cubicBezTo>
                  <a:cubicBezTo>
                    <a:pt x="1844" y="6146"/>
                    <a:pt x="1788" y="6381"/>
                    <a:pt x="1788" y="6626"/>
                  </a:cubicBezTo>
                  <a:cubicBezTo>
                    <a:pt x="1788" y="7375"/>
                    <a:pt x="2224" y="8034"/>
                    <a:pt x="2838" y="8369"/>
                  </a:cubicBezTo>
                  <a:cubicBezTo>
                    <a:pt x="2481" y="8705"/>
                    <a:pt x="2280" y="9174"/>
                    <a:pt x="2280" y="9699"/>
                  </a:cubicBezTo>
                  <a:cubicBezTo>
                    <a:pt x="2280" y="10593"/>
                    <a:pt x="2917" y="11341"/>
                    <a:pt x="3755" y="11520"/>
                  </a:cubicBezTo>
                  <a:cubicBezTo>
                    <a:pt x="3632" y="11710"/>
                    <a:pt x="3565" y="11934"/>
                    <a:pt x="3565" y="12168"/>
                  </a:cubicBezTo>
                  <a:cubicBezTo>
                    <a:pt x="3565" y="12827"/>
                    <a:pt x="4090" y="13353"/>
                    <a:pt x="4749" y="13353"/>
                  </a:cubicBezTo>
                  <a:cubicBezTo>
                    <a:pt x="4794" y="13353"/>
                    <a:pt x="4827" y="13341"/>
                    <a:pt x="4872" y="13341"/>
                  </a:cubicBezTo>
                  <a:cubicBezTo>
                    <a:pt x="4861" y="13408"/>
                    <a:pt x="4850" y="13475"/>
                    <a:pt x="4850" y="13554"/>
                  </a:cubicBezTo>
                  <a:cubicBezTo>
                    <a:pt x="4850" y="14056"/>
                    <a:pt x="5241" y="14448"/>
                    <a:pt x="5743" y="14448"/>
                  </a:cubicBezTo>
                  <a:cubicBezTo>
                    <a:pt x="6246" y="14448"/>
                    <a:pt x="6637" y="14034"/>
                    <a:pt x="6637" y="13554"/>
                  </a:cubicBezTo>
                  <a:cubicBezTo>
                    <a:pt x="6637" y="13520"/>
                    <a:pt x="6615" y="13498"/>
                    <a:pt x="6615" y="13464"/>
                  </a:cubicBezTo>
                  <a:cubicBezTo>
                    <a:pt x="7028" y="13308"/>
                    <a:pt x="7319" y="12917"/>
                    <a:pt x="7319" y="12459"/>
                  </a:cubicBezTo>
                  <a:cubicBezTo>
                    <a:pt x="7319" y="12325"/>
                    <a:pt x="7274" y="12179"/>
                    <a:pt x="7229" y="12068"/>
                  </a:cubicBezTo>
                  <a:cubicBezTo>
                    <a:pt x="7766" y="12057"/>
                    <a:pt x="8201" y="11621"/>
                    <a:pt x="8201" y="11073"/>
                  </a:cubicBezTo>
                  <a:cubicBezTo>
                    <a:pt x="8201" y="10984"/>
                    <a:pt x="8179" y="10883"/>
                    <a:pt x="8157" y="10794"/>
                  </a:cubicBezTo>
                  <a:cubicBezTo>
                    <a:pt x="8883" y="10459"/>
                    <a:pt x="9386" y="9733"/>
                    <a:pt x="9386" y="8895"/>
                  </a:cubicBezTo>
                  <a:cubicBezTo>
                    <a:pt x="9386" y="8392"/>
                    <a:pt x="9207" y="7934"/>
                    <a:pt x="8905" y="7587"/>
                  </a:cubicBezTo>
                  <a:cubicBezTo>
                    <a:pt x="9408" y="7375"/>
                    <a:pt x="9844" y="7029"/>
                    <a:pt x="10157" y="6582"/>
                  </a:cubicBezTo>
                  <a:cubicBezTo>
                    <a:pt x="10179" y="6537"/>
                    <a:pt x="10213" y="6515"/>
                    <a:pt x="10224" y="6470"/>
                  </a:cubicBezTo>
                  <a:cubicBezTo>
                    <a:pt x="10280" y="6381"/>
                    <a:pt x="10324" y="6314"/>
                    <a:pt x="10358" y="6235"/>
                  </a:cubicBezTo>
                  <a:cubicBezTo>
                    <a:pt x="10391" y="6157"/>
                    <a:pt x="10414" y="6101"/>
                    <a:pt x="10447" y="6034"/>
                  </a:cubicBezTo>
                  <a:cubicBezTo>
                    <a:pt x="10470" y="5967"/>
                    <a:pt x="10503" y="5911"/>
                    <a:pt x="10514" y="5844"/>
                  </a:cubicBezTo>
                  <a:cubicBezTo>
                    <a:pt x="10525" y="5788"/>
                    <a:pt x="10548" y="5744"/>
                    <a:pt x="10559" y="5688"/>
                  </a:cubicBezTo>
                  <a:cubicBezTo>
                    <a:pt x="10604" y="5543"/>
                    <a:pt x="10626" y="5375"/>
                    <a:pt x="10637" y="5230"/>
                  </a:cubicBezTo>
                  <a:cubicBezTo>
                    <a:pt x="10660" y="5185"/>
                    <a:pt x="10660" y="5129"/>
                    <a:pt x="10660" y="5073"/>
                  </a:cubicBezTo>
                  <a:lnTo>
                    <a:pt x="10660" y="5029"/>
                  </a:lnTo>
                  <a:lnTo>
                    <a:pt x="10660" y="4928"/>
                  </a:lnTo>
                  <a:cubicBezTo>
                    <a:pt x="10660" y="3353"/>
                    <a:pt x="9375" y="2068"/>
                    <a:pt x="7810" y="2068"/>
                  </a:cubicBezTo>
                  <a:cubicBezTo>
                    <a:pt x="7553" y="2068"/>
                    <a:pt x="7319" y="2113"/>
                    <a:pt x="7095" y="2168"/>
                  </a:cubicBezTo>
                  <a:cubicBezTo>
                    <a:pt x="7162" y="1990"/>
                    <a:pt x="7207" y="1788"/>
                    <a:pt x="7207" y="1576"/>
                  </a:cubicBezTo>
                  <a:cubicBezTo>
                    <a:pt x="7207" y="716"/>
                    <a:pt x="6492" y="1"/>
                    <a:pt x="5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3813325" y="1399400"/>
              <a:ext cx="354800" cy="619050"/>
            </a:xfrm>
            <a:custGeom>
              <a:avLst/>
              <a:gdLst/>
              <a:ahLst/>
              <a:cxnLst/>
              <a:rect l="l" t="t" r="r" b="b"/>
              <a:pathLst>
                <a:path w="7096" h="12381" extrusionOk="0">
                  <a:moveTo>
                    <a:pt x="4258" y="1"/>
                  </a:moveTo>
                  <a:cubicBezTo>
                    <a:pt x="4001" y="1"/>
                    <a:pt x="3766" y="46"/>
                    <a:pt x="3543" y="101"/>
                  </a:cubicBezTo>
                  <a:cubicBezTo>
                    <a:pt x="3721" y="202"/>
                    <a:pt x="3889" y="314"/>
                    <a:pt x="4045" y="425"/>
                  </a:cubicBezTo>
                  <a:cubicBezTo>
                    <a:pt x="4816" y="962"/>
                    <a:pt x="5196" y="1822"/>
                    <a:pt x="5196" y="2660"/>
                  </a:cubicBezTo>
                  <a:cubicBezTo>
                    <a:pt x="5196" y="3688"/>
                    <a:pt x="4615" y="4705"/>
                    <a:pt x="3543" y="5140"/>
                  </a:cubicBezTo>
                  <a:cubicBezTo>
                    <a:pt x="4023" y="5755"/>
                    <a:pt x="4280" y="6459"/>
                    <a:pt x="4191" y="7319"/>
                  </a:cubicBezTo>
                  <a:lnTo>
                    <a:pt x="4191" y="7353"/>
                  </a:lnTo>
                  <a:cubicBezTo>
                    <a:pt x="4097" y="8399"/>
                    <a:pt x="3169" y="9140"/>
                    <a:pt x="2168" y="9140"/>
                  </a:cubicBezTo>
                  <a:cubicBezTo>
                    <a:pt x="1972" y="9140"/>
                    <a:pt x="1772" y="9112"/>
                    <a:pt x="1576" y="9051"/>
                  </a:cubicBezTo>
                  <a:cubicBezTo>
                    <a:pt x="1431" y="9006"/>
                    <a:pt x="1286" y="8950"/>
                    <a:pt x="1140" y="8883"/>
                  </a:cubicBezTo>
                  <a:cubicBezTo>
                    <a:pt x="1054" y="8866"/>
                    <a:pt x="973" y="8858"/>
                    <a:pt x="897" y="8858"/>
                  </a:cubicBezTo>
                  <a:cubicBezTo>
                    <a:pt x="523" y="8858"/>
                    <a:pt x="284" y="9063"/>
                    <a:pt x="191" y="9453"/>
                  </a:cubicBezTo>
                  <a:cubicBezTo>
                    <a:pt x="68" y="9643"/>
                    <a:pt x="1" y="9867"/>
                    <a:pt x="1" y="10101"/>
                  </a:cubicBezTo>
                  <a:cubicBezTo>
                    <a:pt x="1" y="10760"/>
                    <a:pt x="526" y="11286"/>
                    <a:pt x="1185" y="11286"/>
                  </a:cubicBezTo>
                  <a:cubicBezTo>
                    <a:pt x="1230" y="11286"/>
                    <a:pt x="1263" y="11274"/>
                    <a:pt x="1308" y="11274"/>
                  </a:cubicBezTo>
                  <a:cubicBezTo>
                    <a:pt x="1297" y="11341"/>
                    <a:pt x="1286" y="11408"/>
                    <a:pt x="1286" y="11487"/>
                  </a:cubicBezTo>
                  <a:cubicBezTo>
                    <a:pt x="1286" y="11989"/>
                    <a:pt x="1677" y="12381"/>
                    <a:pt x="2179" y="12381"/>
                  </a:cubicBezTo>
                  <a:cubicBezTo>
                    <a:pt x="2682" y="12381"/>
                    <a:pt x="3073" y="11967"/>
                    <a:pt x="3073" y="11487"/>
                  </a:cubicBezTo>
                  <a:cubicBezTo>
                    <a:pt x="3073" y="11453"/>
                    <a:pt x="3051" y="11431"/>
                    <a:pt x="3051" y="11397"/>
                  </a:cubicBezTo>
                  <a:cubicBezTo>
                    <a:pt x="3464" y="11241"/>
                    <a:pt x="3755" y="10850"/>
                    <a:pt x="3755" y="10392"/>
                  </a:cubicBezTo>
                  <a:cubicBezTo>
                    <a:pt x="3755" y="10258"/>
                    <a:pt x="3710" y="10112"/>
                    <a:pt x="3665" y="10001"/>
                  </a:cubicBezTo>
                  <a:cubicBezTo>
                    <a:pt x="4202" y="9990"/>
                    <a:pt x="4637" y="9554"/>
                    <a:pt x="4637" y="9006"/>
                  </a:cubicBezTo>
                  <a:cubicBezTo>
                    <a:pt x="4637" y="8917"/>
                    <a:pt x="4615" y="8816"/>
                    <a:pt x="4593" y="8727"/>
                  </a:cubicBezTo>
                  <a:cubicBezTo>
                    <a:pt x="5319" y="8392"/>
                    <a:pt x="5822" y="7666"/>
                    <a:pt x="5822" y="6828"/>
                  </a:cubicBezTo>
                  <a:cubicBezTo>
                    <a:pt x="5822" y="6325"/>
                    <a:pt x="5643" y="5867"/>
                    <a:pt x="5341" y="5520"/>
                  </a:cubicBezTo>
                  <a:cubicBezTo>
                    <a:pt x="5844" y="5308"/>
                    <a:pt x="6280" y="4962"/>
                    <a:pt x="6593" y="4515"/>
                  </a:cubicBezTo>
                  <a:cubicBezTo>
                    <a:pt x="6615" y="4470"/>
                    <a:pt x="6626" y="4448"/>
                    <a:pt x="6660" y="4403"/>
                  </a:cubicBezTo>
                  <a:cubicBezTo>
                    <a:pt x="6716" y="4314"/>
                    <a:pt x="6760" y="4247"/>
                    <a:pt x="6794" y="4168"/>
                  </a:cubicBezTo>
                  <a:cubicBezTo>
                    <a:pt x="6827" y="4090"/>
                    <a:pt x="6850" y="4034"/>
                    <a:pt x="6883" y="3967"/>
                  </a:cubicBezTo>
                  <a:cubicBezTo>
                    <a:pt x="6906" y="3900"/>
                    <a:pt x="6939" y="3844"/>
                    <a:pt x="6950" y="3777"/>
                  </a:cubicBezTo>
                  <a:cubicBezTo>
                    <a:pt x="6961" y="3721"/>
                    <a:pt x="6984" y="3677"/>
                    <a:pt x="6995" y="3621"/>
                  </a:cubicBezTo>
                  <a:cubicBezTo>
                    <a:pt x="7040" y="3476"/>
                    <a:pt x="7062" y="3308"/>
                    <a:pt x="7073" y="3163"/>
                  </a:cubicBezTo>
                  <a:cubicBezTo>
                    <a:pt x="7096" y="3118"/>
                    <a:pt x="7096" y="3062"/>
                    <a:pt x="7096" y="3006"/>
                  </a:cubicBezTo>
                  <a:lnTo>
                    <a:pt x="7096" y="2962"/>
                  </a:lnTo>
                  <a:lnTo>
                    <a:pt x="7096" y="2861"/>
                  </a:lnTo>
                  <a:cubicBezTo>
                    <a:pt x="7096" y="1286"/>
                    <a:pt x="5811" y="1"/>
                    <a:pt x="4258"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2912225" y="3078150"/>
              <a:ext cx="194450" cy="322950"/>
            </a:xfrm>
            <a:custGeom>
              <a:avLst/>
              <a:gdLst/>
              <a:ahLst/>
              <a:cxnLst/>
              <a:rect l="l" t="t" r="r" b="b"/>
              <a:pathLst>
                <a:path w="3889" h="6459" extrusionOk="0">
                  <a:moveTo>
                    <a:pt x="3129" y="1"/>
                  </a:moveTo>
                  <a:lnTo>
                    <a:pt x="2168" y="1967"/>
                  </a:lnTo>
                  <a:lnTo>
                    <a:pt x="1844" y="2660"/>
                  </a:lnTo>
                  <a:lnTo>
                    <a:pt x="1" y="6459"/>
                  </a:lnTo>
                  <a:lnTo>
                    <a:pt x="995" y="6459"/>
                  </a:lnTo>
                  <a:lnTo>
                    <a:pt x="1844" y="4693"/>
                  </a:lnTo>
                  <a:lnTo>
                    <a:pt x="2168" y="4012"/>
                  </a:lnTo>
                  <a:lnTo>
                    <a:pt x="3889" y="459"/>
                  </a:lnTo>
                  <a:lnTo>
                    <a:pt x="312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2788225" y="3040750"/>
              <a:ext cx="249200" cy="360350"/>
            </a:xfrm>
            <a:custGeom>
              <a:avLst/>
              <a:gdLst/>
              <a:ahLst/>
              <a:cxnLst/>
              <a:rect l="l" t="t" r="r" b="b"/>
              <a:pathLst>
                <a:path w="4984" h="7207" extrusionOk="0">
                  <a:moveTo>
                    <a:pt x="4391" y="0"/>
                  </a:moveTo>
                  <a:lnTo>
                    <a:pt x="4324" y="34"/>
                  </a:lnTo>
                  <a:lnTo>
                    <a:pt x="3073" y="838"/>
                  </a:lnTo>
                  <a:lnTo>
                    <a:pt x="2436" y="2145"/>
                  </a:lnTo>
                  <a:lnTo>
                    <a:pt x="2101" y="2827"/>
                  </a:lnTo>
                  <a:lnTo>
                    <a:pt x="224" y="6726"/>
                  </a:lnTo>
                  <a:lnTo>
                    <a:pt x="0" y="7207"/>
                  </a:lnTo>
                  <a:lnTo>
                    <a:pt x="1676" y="7207"/>
                  </a:lnTo>
                  <a:lnTo>
                    <a:pt x="2101" y="6291"/>
                  </a:lnTo>
                  <a:lnTo>
                    <a:pt x="2436" y="5620"/>
                  </a:lnTo>
                  <a:lnTo>
                    <a:pt x="4324" y="1710"/>
                  </a:lnTo>
                  <a:lnTo>
                    <a:pt x="4648" y="1028"/>
                  </a:lnTo>
                  <a:lnTo>
                    <a:pt x="4983" y="358"/>
                  </a:lnTo>
                  <a:lnTo>
                    <a:pt x="4648" y="168"/>
                  </a:lnTo>
                  <a:lnTo>
                    <a:pt x="4391"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2154675" y="3907200"/>
              <a:ext cx="118500" cy="165950"/>
            </a:xfrm>
            <a:custGeom>
              <a:avLst/>
              <a:gdLst/>
              <a:ahLst/>
              <a:cxnLst/>
              <a:rect l="l" t="t" r="r" b="b"/>
              <a:pathLst>
                <a:path w="2370" h="3319" extrusionOk="0">
                  <a:moveTo>
                    <a:pt x="1" y="1"/>
                  </a:moveTo>
                  <a:lnTo>
                    <a:pt x="1" y="3319"/>
                  </a:lnTo>
                  <a:lnTo>
                    <a:pt x="2370" y="3319"/>
                  </a:lnTo>
                  <a:lnTo>
                    <a:pt x="23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2160275" y="3911100"/>
              <a:ext cx="107300" cy="158150"/>
            </a:xfrm>
            <a:custGeom>
              <a:avLst/>
              <a:gdLst/>
              <a:ahLst/>
              <a:cxnLst/>
              <a:rect l="l" t="t" r="r" b="b"/>
              <a:pathLst>
                <a:path w="2146" h="3163" extrusionOk="0">
                  <a:moveTo>
                    <a:pt x="1" y="1"/>
                  </a:moveTo>
                  <a:lnTo>
                    <a:pt x="1" y="3163"/>
                  </a:lnTo>
                  <a:lnTo>
                    <a:pt x="2146" y="3163"/>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2160275" y="3911100"/>
              <a:ext cx="107300" cy="122400"/>
            </a:xfrm>
            <a:custGeom>
              <a:avLst/>
              <a:gdLst/>
              <a:ahLst/>
              <a:cxnLst/>
              <a:rect l="l" t="t" r="r" b="b"/>
              <a:pathLst>
                <a:path w="2146" h="2448" extrusionOk="0">
                  <a:moveTo>
                    <a:pt x="1442" y="1"/>
                  </a:moveTo>
                  <a:lnTo>
                    <a:pt x="1" y="1364"/>
                  </a:lnTo>
                  <a:lnTo>
                    <a:pt x="1" y="2448"/>
                  </a:lnTo>
                  <a:lnTo>
                    <a:pt x="2146" y="425"/>
                  </a:lnTo>
                  <a:lnTo>
                    <a:pt x="2146"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2160275" y="3964200"/>
              <a:ext cx="107300" cy="105050"/>
            </a:xfrm>
            <a:custGeom>
              <a:avLst/>
              <a:gdLst/>
              <a:ahLst/>
              <a:cxnLst/>
              <a:rect l="l" t="t" r="r" b="b"/>
              <a:pathLst>
                <a:path w="2146" h="2101" extrusionOk="0">
                  <a:moveTo>
                    <a:pt x="2146" y="0"/>
                  </a:moveTo>
                  <a:lnTo>
                    <a:pt x="1" y="2034"/>
                  </a:lnTo>
                  <a:lnTo>
                    <a:pt x="1" y="2101"/>
                  </a:lnTo>
                  <a:lnTo>
                    <a:pt x="515" y="2101"/>
                  </a:lnTo>
                  <a:lnTo>
                    <a:pt x="2146" y="548"/>
                  </a:lnTo>
                  <a:lnTo>
                    <a:pt x="2146"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2154675" y="4125650"/>
              <a:ext cx="118500" cy="165950"/>
            </a:xfrm>
            <a:custGeom>
              <a:avLst/>
              <a:gdLst/>
              <a:ahLst/>
              <a:cxnLst/>
              <a:rect l="l" t="t" r="r" b="b"/>
              <a:pathLst>
                <a:path w="2370" h="3319" extrusionOk="0">
                  <a:moveTo>
                    <a:pt x="1" y="0"/>
                  </a:moveTo>
                  <a:lnTo>
                    <a:pt x="1" y="3319"/>
                  </a:lnTo>
                  <a:lnTo>
                    <a:pt x="2370" y="3319"/>
                  </a:lnTo>
                  <a:lnTo>
                    <a:pt x="2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2160275" y="4130100"/>
              <a:ext cx="107300" cy="157600"/>
            </a:xfrm>
            <a:custGeom>
              <a:avLst/>
              <a:gdLst/>
              <a:ahLst/>
              <a:cxnLst/>
              <a:rect l="l" t="t" r="r" b="b"/>
              <a:pathLst>
                <a:path w="2146" h="3152" extrusionOk="0">
                  <a:moveTo>
                    <a:pt x="1" y="1"/>
                  </a:moveTo>
                  <a:lnTo>
                    <a:pt x="1" y="3151"/>
                  </a:lnTo>
                  <a:lnTo>
                    <a:pt x="2146" y="3151"/>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2160275" y="4130100"/>
              <a:ext cx="107300" cy="121850"/>
            </a:xfrm>
            <a:custGeom>
              <a:avLst/>
              <a:gdLst/>
              <a:ahLst/>
              <a:cxnLst/>
              <a:rect l="l" t="t" r="r" b="b"/>
              <a:pathLst>
                <a:path w="2146" h="2437" extrusionOk="0">
                  <a:moveTo>
                    <a:pt x="1442" y="1"/>
                  </a:moveTo>
                  <a:lnTo>
                    <a:pt x="1" y="1352"/>
                  </a:lnTo>
                  <a:lnTo>
                    <a:pt x="1" y="2436"/>
                  </a:lnTo>
                  <a:lnTo>
                    <a:pt x="2146" y="414"/>
                  </a:lnTo>
                  <a:lnTo>
                    <a:pt x="2146"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2160275" y="4182600"/>
              <a:ext cx="107300" cy="105100"/>
            </a:xfrm>
            <a:custGeom>
              <a:avLst/>
              <a:gdLst/>
              <a:ahLst/>
              <a:cxnLst/>
              <a:rect l="l" t="t" r="r" b="b"/>
              <a:pathLst>
                <a:path w="2146" h="2102" extrusionOk="0">
                  <a:moveTo>
                    <a:pt x="2146" y="1"/>
                  </a:moveTo>
                  <a:lnTo>
                    <a:pt x="1" y="2034"/>
                  </a:lnTo>
                  <a:lnTo>
                    <a:pt x="1" y="2101"/>
                  </a:lnTo>
                  <a:lnTo>
                    <a:pt x="515" y="2101"/>
                  </a:lnTo>
                  <a:lnTo>
                    <a:pt x="2146" y="548"/>
                  </a:lnTo>
                  <a:lnTo>
                    <a:pt x="2146"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1901075" y="4182600"/>
              <a:ext cx="107850" cy="105100"/>
            </a:xfrm>
            <a:custGeom>
              <a:avLst/>
              <a:gdLst/>
              <a:ahLst/>
              <a:cxnLst/>
              <a:rect l="l" t="t" r="r" b="b"/>
              <a:pathLst>
                <a:path w="2157" h="2102" extrusionOk="0">
                  <a:moveTo>
                    <a:pt x="2157" y="1"/>
                  </a:moveTo>
                  <a:lnTo>
                    <a:pt x="0" y="2034"/>
                  </a:lnTo>
                  <a:lnTo>
                    <a:pt x="0" y="2101"/>
                  </a:lnTo>
                  <a:lnTo>
                    <a:pt x="514" y="2101"/>
                  </a:lnTo>
                  <a:lnTo>
                    <a:pt x="2157" y="548"/>
                  </a:lnTo>
                  <a:lnTo>
                    <a:pt x="215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1836825" y="3558600"/>
              <a:ext cx="488850" cy="855350"/>
            </a:xfrm>
            <a:custGeom>
              <a:avLst/>
              <a:gdLst/>
              <a:ahLst/>
              <a:cxnLst/>
              <a:rect l="l" t="t" r="r" b="b"/>
              <a:pathLst>
                <a:path w="9777" h="17107" extrusionOk="0">
                  <a:moveTo>
                    <a:pt x="9777" y="1"/>
                  </a:moveTo>
                  <a:lnTo>
                    <a:pt x="6816" y="1967"/>
                  </a:lnTo>
                  <a:lnTo>
                    <a:pt x="1" y="17106"/>
                  </a:lnTo>
                  <a:lnTo>
                    <a:pt x="9777" y="17106"/>
                  </a:lnTo>
                  <a:lnTo>
                    <a:pt x="9777"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 name="Google Shape;543;p37"/>
          <p:cNvSpPr/>
          <p:nvPr/>
        </p:nvSpPr>
        <p:spPr>
          <a:xfrm>
            <a:off x="5566539" y="92686"/>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40"/>
        <p:cNvGrpSpPr/>
        <p:nvPr/>
      </p:nvGrpSpPr>
      <p:grpSpPr>
        <a:xfrm>
          <a:off x="0" y="0"/>
          <a:ext cx="0" cy="0"/>
          <a:chOff x="0" y="0"/>
          <a:chExt cx="0" cy="0"/>
        </a:xfrm>
      </p:grpSpPr>
      <p:sp>
        <p:nvSpPr>
          <p:cNvPr id="1441" name="Google Shape;1441;p46"/>
          <p:cNvSpPr txBox="1">
            <a:spLocks noGrp="1"/>
          </p:cNvSpPr>
          <p:nvPr>
            <p:ph type="title"/>
          </p:nvPr>
        </p:nvSpPr>
        <p:spPr>
          <a:xfrm>
            <a:off x="720000" y="535525"/>
            <a:ext cx="4536000" cy="10467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accent6"/>
                </a:solidFill>
              </a:rPr>
              <a:t>QUE</a:t>
            </a:r>
            <a:r>
              <a:rPr lang="en" b="1">
                <a:solidFill>
                  <a:schemeClr val="accent5"/>
                </a:solidFill>
                <a:latin typeface="Montserrat"/>
                <a:ea typeface="Montserrat"/>
                <a:cs typeface="Montserrat"/>
                <a:sym typeface="Montserrat"/>
              </a:rPr>
              <a:t>STIONS</a:t>
            </a:r>
            <a:endParaRPr b="1">
              <a:solidFill>
                <a:schemeClr val="accent5"/>
              </a:solidFill>
              <a:latin typeface="Montserrat"/>
              <a:ea typeface="Montserrat"/>
              <a:cs typeface="Montserrat"/>
              <a:sym typeface="Montserrat"/>
            </a:endParaRPr>
          </a:p>
        </p:txBody>
      </p:sp>
      <p:sp>
        <p:nvSpPr>
          <p:cNvPr id="1442" name="Google Shape;1442;p46"/>
          <p:cNvSpPr/>
          <p:nvPr/>
        </p:nvSpPr>
        <p:spPr>
          <a:xfrm>
            <a:off x="8036580" y="1502030"/>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6"/>
          <p:cNvSpPr/>
          <p:nvPr/>
        </p:nvSpPr>
        <p:spPr>
          <a:xfrm>
            <a:off x="304803" y="1787767"/>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6"/>
          <p:cNvSpPr/>
          <p:nvPr/>
        </p:nvSpPr>
        <p:spPr>
          <a:xfrm>
            <a:off x="6858289" y="234223"/>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8"/>
        <p:cNvGrpSpPr/>
        <p:nvPr/>
      </p:nvGrpSpPr>
      <p:grpSpPr>
        <a:xfrm>
          <a:off x="0" y="0"/>
          <a:ext cx="0" cy="0"/>
          <a:chOff x="0" y="0"/>
          <a:chExt cx="0" cy="0"/>
        </a:xfrm>
      </p:grpSpPr>
      <p:sp>
        <p:nvSpPr>
          <p:cNvPr id="1449" name="Google Shape;1449;p47"/>
          <p:cNvSpPr/>
          <p:nvPr/>
        </p:nvSpPr>
        <p:spPr>
          <a:xfrm>
            <a:off x="2609905" y="2507738"/>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7"/>
          <p:cNvSpPr/>
          <p:nvPr/>
        </p:nvSpPr>
        <p:spPr>
          <a:xfrm>
            <a:off x="3000914" y="234223"/>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7"/>
          <p:cNvSpPr/>
          <p:nvPr/>
        </p:nvSpPr>
        <p:spPr>
          <a:xfrm>
            <a:off x="27778" y="1530604"/>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7"/>
          <p:cNvSpPr/>
          <p:nvPr/>
        </p:nvSpPr>
        <p:spPr>
          <a:xfrm>
            <a:off x="2401165" y="4814520"/>
            <a:ext cx="897343" cy="146852"/>
          </a:xfrm>
          <a:custGeom>
            <a:avLst/>
            <a:gdLst/>
            <a:ahLst/>
            <a:cxnLst/>
            <a:rect l="l" t="t" r="r" b="b"/>
            <a:pathLst>
              <a:path w="19174" h="3130" extrusionOk="0">
                <a:moveTo>
                  <a:pt x="3911" y="1"/>
                </a:moveTo>
                <a:cubicBezTo>
                  <a:pt x="3609" y="1"/>
                  <a:pt x="3375" y="246"/>
                  <a:pt x="3375" y="537"/>
                </a:cubicBezTo>
                <a:cubicBezTo>
                  <a:pt x="3375" y="749"/>
                  <a:pt x="3498" y="928"/>
                  <a:pt x="3688" y="1006"/>
                </a:cubicBezTo>
                <a:lnTo>
                  <a:pt x="526" y="1006"/>
                </a:lnTo>
                <a:cubicBezTo>
                  <a:pt x="235" y="1006"/>
                  <a:pt x="1" y="1252"/>
                  <a:pt x="1" y="1543"/>
                </a:cubicBezTo>
                <a:cubicBezTo>
                  <a:pt x="1" y="1833"/>
                  <a:pt x="235" y="2068"/>
                  <a:pt x="526" y="2068"/>
                </a:cubicBezTo>
                <a:lnTo>
                  <a:pt x="2514" y="2068"/>
                </a:lnTo>
                <a:cubicBezTo>
                  <a:pt x="2291" y="2135"/>
                  <a:pt x="2135" y="2347"/>
                  <a:pt x="2135" y="2582"/>
                </a:cubicBezTo>
                <a:cubicBezTo>
                  <a:pt x="2135" y="2883"/>
                  <a:pt x="2369" y="3129"/>
                  <a:pt x="2682" y="3129"/>
                </a:cubicBezTo>
                <a:lnTo>
                  <a:pt x="11229" y="3129"/>
                </a:lnTo>
                <a:cubicBezTo>
                  <a:pt x="11520" y="3129"/>
                  <a:pt x="11766" y="2895"/>
                  <a:pt x="11766" y="2582"/>
                </a:cubicBezTo>
                <a:cubicBezTo>
                  <a:pt x="11766" y="2347"/>
                  <a:pt x="11620" y="2135"/>
                  <a:pt x="11397" y="2068"/>
                </a:cubicBezTo>
                <a:lnTo>
                  <a:pt x="15263" y="2068"/>
                </a:lnTo>
                <a:cubicBezTo>
                  <a:pt x="15553" y="2068"/>
                  <a:pt x="15788" y="1833"/>
                  <a:pt x="15788" y="1543"/>
                </a:cubicBezTo>
                <a:cubicBezTo>
                  <a:pt x="15788" y="1330"/>
                  <a:pt x="15665" y="1152"/>
                  <a:pt x="15486" y="1062"/>
                </a:cubicBezTo>
                <a:lnTo>
                  <a:pt x="18637" y="1062"/>
                </a:lnTo>
                <a:cubicBezTo>
                  <a:pt x="18939" y="1062"/>
                  <a:pt x="19173" y="827"/>
                  <a:pt x="19173" y="537"/>
                </a:cubicBezTo>
                <a:cubicBezTo>
                  <a:pt x="19162" y="235"/>
                  <a:pt x="18939" y="1"/>
                  <a:pt x="18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47"/>
          <p:cNvGrpSpPr/>
          <p:nvPr/>
        </p:nvGrpSpPr>
        <p:grpSpPr>
          <a:xfrm>
            <a:off x="3006663" y="4508887"/>
            <a:ext cx="213408" cy="316663"/>
            <a:chOff x="8873575" y="4119500"/>
            <a:chExt cx="228000" cy="337450"/>
          </a:xfrm>
        </p:grpSpPr>
        <p:sp>
          <p:nvSpPr>
            <p:cNvPr id="1454" name="Google Shape;1454;p47"/>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7"/>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7"/>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7"/>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7"/>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7"/>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7"/>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7"/>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7"/>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7"/>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7"/>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7"/>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7"/>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7"/>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7"/>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7"/>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7"/>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47"/>
          <p:cNvGrpSpPr/>
          <p:nvPr/>
        </p:nvGrpSpPr>
        <p:grpSpPr>
          <a:xfrm>
            <a:off x="2692401" y="4622105"/>
            <a:ext cx="316415" cy="213955"/>
            <a:chOff x="8537825" y="4240150"/>
            <a:chExt cx="338050" cy="228000"/>
          </a:xfrm>
        </p:grpSpPr>
        <p:sp>
          <p:nvSpPr>
            <p:cNvPr id="1472" name="Google Shape;1472;p47"/>
            <p:cNvSpPr/>
            <p:nvPr/>
          </p:nvSpPr>
          <p:spPr>
            <a:xfrm>
              <a:off x="8868025" y="4240150"/>
              <a:ext cx="7850" cy="228000"/>
            </a:xfrm>
            <a:custGeom>
              <a:avLst/>
              <a:gdLst/>
              <a:ahLst/>
              <a:cxnLst/>
              <a:rect l="l" t="t" r="r" b="b"/>
              <a:pathLst>
                <a:path w="157" h="4560" extrusionOk="0">
                  <a:moveTo>
                    <a:pt x="0" y="1"/>
                  </a:moveTo>
                  <a:lnTo>
                    <a:pt x="0" y="4559"/>
                  </a:lnTo>
                  <a:lnTo>
                    <a:pt x="90" y="4559"/>
                  </a:lnTo>
                  <a:cubicBezTo>
                    <a:pt x="123" y="4559"/>
                    <a:pt x="157" y="3531"/>
                    <a:pt x="157" y="2280"/>
                  </a:cubicBezTo>
                  <a:cubicBezTo>
                    <a:pt x="157" y="1017"/>
                    <a:pt x="123" y="1"/>
                    <a:pt x="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7"/>
            <p:cNvSpPr/>
            <p:nvPr/>
          </p:nvSpPr>
          <p:spPr>
            <a:xfrm>
              <a:off x="8864675" y="4240150"/>
              <a:ext cx="6750" cy="227450"/>
            </a:xfrm>
            <a:custGeom>
              <a:avLst/>
              <a:gdLst/>
              <a:ahLst/>
              <a:cxnLst/>
              <a:rect l="l" t="t" r="r" b="b"/>
              <a:pathLst>
                <a:path w="135" h="4549" extrusionOk="0">
                  <a:moveTo>
                    <a:pt x="67" y="1"/>
                  </a:moveTo>
                  <a:cubicBezTo>
                    <a:pt x="34" y="1"/>
                    <a:pt x="0" y="1017"/>
                    <a:pt x="0" y="2280"/>
                  </a:cubicBezTo>
                  <a:cubicBezTo>
                    <a:pt x="0" y="3531"/>
                    <a:pt x="34" y="4548"/>
                    <a:pt x="67" y="4548"/>
                  </a:cubicBezTo>
                  <a:cubicBezTo>
                    <a:pt x="112" y="4548"/>
                    <a:pt x="134" y="3531"/>
                    <a:pt x="134" y="2280"/>
                  </a:cubicBezTo>
                  <a:cubicBezTo>
                    <a:pt x="134" y="1017"/>
                    <a:pt x="112" y="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7"/>
            <p:cNvSpPr/>
            <p:nvPr/>
          </p:nvSpPr>
          <p:spPr>
            <a:xfrm>
              <a:off x="8540625" y="4251900"/>
              <a:ext cx="328000" cy="203950"/>
            </a:xfrm>
            <a:custGeom>
              <a:avLst/>
              <a:gdLst/>
              <a:ahLst/>
              <a:cxnLst/>
              <a:rect l="l" t="t" r="r" b="b"/>
              <a:pathLst>
                <a:path w="6560" h="4079" extrusionOk="0">
                  <a:moveTo>
                    <a:pt x="1" y="0"/>
                  </a:moveTo>
                  <a:lnTo>
                    <a:pt x="1" y="4078"/>
                  </a:lnTo>
                  <a:lnTo>
                    <a:pt x="6559" y="4078"/>
                  </a:lnTo>
                  <a:lnTo>
                    <a:pt x="65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7"/>
            <p:cNvSpPr/>
            <p:nvPr/>
          </p:nvSpPr>
          <p:spPr>
            <a:xfrm>
              <a:off x="8545125" y="4251900"/>
              <a:ext cx="8400" cy="203950"/>
            </a:xfrm>
            <a:custGeom>
              <a:avLst/>
              <a:gdLst/>
              <a:ahLst/>
              <a:cxnLst/>
              <a:rect l="l" t="t" r="r" b="b"/>
              <a:pathLst>
                <a:path w="168" h="4079" extrusionOk="0">
                  <a:moveTo>
                    <a:pt x="0" y="0"/>
                  </a:moveTo>
                  <a:lnTo>
                    <a:pt x="0" y="4078"/>
                  </a:lnTo>
                  <a:lnTo>
                    <a:pt x="123" y="4078"/>
                  </a:lnTo>
                  <a:cubicBezTo>
                    <a:pt x="145" y="3710"/>
                    <a:pt x="168" y="2939"/>
                    <a:pt x="168" y="2045"/>
                  </a:cubicBezTo>
                  <a:cubicBezTo>
                    <a:pt x="168" y="1151"/>
                    <a:pt x="145" y="380"/>
                    <a:pt x="123"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7"/>
            <p:cNvSpPr/>
            <p:nvPr/>
          </p:nvSpPr>
          <p:spPr>
            <a:xfrm>
              <a:off x="8651275" y="4299350"/>
              <a:ext cx="108950" cy="109000"/>
            </a:xfrm>
            <a:custGeom>
              <a:avLst/>
              <a:gdLst/>
              <a:ahLst/>
              <a:cxnLst/>
              <a:rect l="l" t="t" r="r" b="b"/>
              <a:pathLst>
                <a:path w="2179" h="2180" extrusionOk="0">
                  <a:moveTo>
                    <a:pt x="1084" y="1"/>
                  </a:moveTo>
                  <a:cubicBezTo>
                    <a:pt x="737" y="1"/>
                    <a:pt x="425" y="169"/>
                    <a:pt x="235" y="414"/>
                  </a:cubicBezTo>
                  <a:cubicBezTo>
                    <a:pt x="78" y="593"/>
                    <a:pt x="0" y="828"/>
                    <a:pt x="0" y="1096"/>
                  </a:cubicBezTo>
                  <a:cubicBezTo>
                    <a:pt x="0" y="1476"/>
                    <a:pt x="190" y="1811"/>
                    <a:pt x="480" y="2001"/>
                  </a:cubicBezTo>
                  <a:cubicBezTo>
                    <a:pt x="648" y="2113"/>
                    <a:pt x="860" y="2180"/>
                    <a:pt x="1084" y="2180"/>
                  </a:cubicBezTo>
                  <a:cubicBezTo>
                    <a:pt x="1307" y="2180"/>
                    <a:pt x="1508" y="2113"/>
                    <a:pt x="1687" y="2001"/>
                  </a:cubicBezTo>
                  <a:cubicBezTo>
                    <a:pt x="1978" y="1811"/>
                    <a:pt x="2179" y="1476"/>
                    <a:pt x="2179" y="1096"/>
                  </a:cubicBezTo>
                  <a:cubicBezTo>
                    <a:pt x="2179" y="828"/>
                    <a:pt x="2089" y="593"/>
                    <a:pt x="1933" y="414"/>
                  </a:cubicBezTo>
                  <a:cubicBezTo>
                    <a:pt x="1743" y="157"/>
                    <a:pt x="1430"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7"/>
            <p:cNvSpPr/>
            <p:nvPr/>
          </p:nvSpPr>
          <p:spPr>
            <a:xfrm>
              <a:off x="8541175" y="4240150"/>
              <a:ext cx="7900" cy="228000"/>
            </a:xfrm>
            <a:custGeom>
              <a:avLst/>
              <a:gdLst/>
              <a:ahLst/>
              <a:cxnLst/>
              <a:rect l="l" t="t" r="r" b="b"/>
              <a:pathLst>
                <a:path w="158" h="4560" extrusionOk="0">
                  <a:moveTo>
                    <a:pt x="1" y="1"/>
                  </a:moveTo>
                  <a:lnTo>
                    <a:pt x="1" y="4559"/>
                  </a:lnTo>
                  <a:lnTo>
                    <a:pt x="90" y="4559"/>
                  </a:lnTo>
                  <a:cubicBezTo>
                    <a:pt x="124" y="4559"/>
                    <a:pt x="157" y="3531"/>
                    <a:pt x="157" y="2280"/>
                  </a:cubicBezTo>
                  <a:cubicBezTo>
                    <a:pt x="157" y="1017"/>
                    <a:pt x="124"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7"/>
            <p:cNvSpPr/>
            <p:nvPr/>
          </p:nvSpPr>
          <p:spPr>
            <a:xfrm>
              <a:off x="8537825" y="4240150"/>
              <a:ext cx="7350" cy="227450"/>
            </a:xfrm>
            <a:custGeom>
              <a:avLst/>
              <a:gdLst/>
              <a:ahLst/>
              <a:cxnLst/>
              <a:rect l="l" t="t" r="r" b="b"/>
              <a:pathLst>
                <a:path w="147" h="4549" extrusionOk="0">
                  <a:moveTo>
                    <a:pt x="68" y="1"/>
                  </a:moveTo>
                  <a:cubicBezTo>
                    <a:pt x="34" y="1"/>
                    <a:pt x="1" y="1017"/>
                    <a:pt x="1" y="2280"/>
                  </a:cubicBezTo>
                  <a:cubicBezTo>
                    <a:pt x="1" y="3531"/>
                    <a:pt x="34" y="4548"/>
                    <a:pt x="68" y="4548"/>
                  </a:cubicBezTo>
                  <a:cubicBezTo>
                    <a:pt x="113" y="4548"/>
                    <a:pt x="146" y="3531"/>
                    <a:pt x="146" y="2280"/>
                  </a:cubicBezTo>
                  <a:cubicBezTo>
                    <a:pt x="146" y="1017"/>
                    <a:pt x="113" y="1"/>
                    <a:pt x="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7"/>
            <p:cNvSpPr/>
            <p:nvPr/>
          </p:nvSpPr>
          <p:spPr>
            <a:xfrm>
              <a:off x="8612125" y="4251900"/>
              <a:ext cx="3400" cy="203950"/>
            </a:xfrm>
            <a:custGeom>
              <a:avLst/>
              <a:gdLst/>
              <a:ahLst/>
              <a:cxnLst/>
              <a:rect l="l" t="t" r="r" b="b"/>
              <a:pathLst>
                <a:path w="68" h="4079" extrusionOk="0">
                  <a:moveTo>
                    <a:pt x="1" y="0"/>
                  </a:moveTo>
                  <a:lnTo>
                    <a:pt x="1" y="4078"/>
                  </a:lnTo>
                  <a:lnTo>
                    <a:pt x="68" y="4078"/>
                  </a:lnTo>
                  <a:lnTo>
                    <a:pt x="6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7"/>
            <p:cNvSpPr/>
            <p:nvPr/>
          </p:nvSpPr>
          <p:spPr>
            <a:xfrm>
              <a:off x="8790925" y="4251900"/>
              <a:ext cx="3400" cy="203950"/>
            </a:xfrm>
            <a:custGeom>
              <a:avLst/>
              <a:gdLst/>
              <a:ahLst/>
              <a:cxnLst/>
              <a:rect l="l" t="t" r="r" b="b"/>
              <a:pathLst>
                <a:path w="68" h="4079" extrusionOk="0">
                  <a:moveTo>
                    <a:pt x="0" y="0"/>
                  </a:moveTo>
                  <a:lnTo>
                    <a:pt x="0" y="4078"/>
                  </a:lnTo>
                  <a:lnTo>
                    <a:pt x="67" y="4078"/>
                  </a:lnTo>
                  <a:lnTo>
                    <a:pt x="67"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7"/>
            <p:cNvSpPr/>
            <p:nvPr/>
          </p:nvSpPr>
          <p:spPr>
            <a:xfrm>
              <a:off x="8652925" y="4306000"/>
              <a:ext cx="95600" cy="96750"/>
            </a:xfrm>
            <a:custGeom>
              <a:avLst/>
              <a:gdLst/>
              <a:ahLst/>
              <a:cxnLst/>
              <a:rect l="l" t="t" r="r" b="b"/>
              <a:pathLst>
                <a:path w="1912" h="1935" extrusionOk="0">
                  <a:moveTo>
                    <a:pt x="1044" y="787"/>
                  </a:moveTo>
                  <a:cubicBezTo>
                    <a:pt x="1135" y="787"/>
                    <a:pt x="1224" y="846"/>
                    <a:pt x="1218" y="963"/>
                  </a:cubicBezTo>
                  <a:cubicBezTo>
                    <a:pt x="1218" y="1080"/>
                    <a:pt x="1129" y="1139"/>
                    <a:pt x="1040" y="1139"/>
                  </a:cubicBezTo>
                  <a:cubicBezTo>
                    <a:pt x="950" y="1139"/>
                    <a:pt x="861" y="1080"/>
                    <a:pt x="861" y="963"/>
                  </a:cubicBezTo>
                  <a:cubicBezTo>
                    <a:pt x="861" y="846"/>
                    <a:pt x="953" y="787"/>
                    <a:pt x="1044" y="787"/>
                  </a:cubicBezTo>
                  <a:close/>
                  <a:moveTo>
                    <a:pt x="1108" y="1"/>
                  </a:moveTo>
                  <a:cubicBezTo>
                    <a:pt x="1093" y="1"/>
                    <a:pt x="1077" y="1"/>
                    <a:pt x="1062" y="2"/>
                  </a:cubicBezTo>
                  <a:cubicBezTo>
                    <a:pt x="1062" y="80"/>
                    <a:pt x="1051" y="181"/>
                    <a:pt x="1040" y="281"/>
                  </a:cubicBezTo>
                  <a:cubicBezTo>
                    <a:pt x="1028" y="415"/>
                    <a:pt x="1006" y="561"/>
                    <a:pt x="1006" y="695"/>
                  </a:cubicBezTo>
                  <a:cubicBezTo>
                    <a:pt x="939" y="706"/>
                    <a:pt x="883" y="739"/>
                    <a:pt x="839" y="784"/>
                  </a:cubicBezTo>
                  <a:cubicBezTo>
                    <a:pt x="615" y="672"/>
                    <a:pt x="414" y="538"/>
                    <a:pt x="213" y="449"/>
                  </a:cubicBezTo>
                  <a:cubicBezTo>
                    <a:pt x="34" y="762"/>
                    <a:pt x="1" y="1153"/>
                    <a:pt x="213" y="1477"/>
                  </a:cubicBezTo>
                  <a:cubicBezTo>
                    <a:pt x="425" y="1399"/>
                    <a:pt x="637" y="1265"/>
                    <a:pt x="839" y="1142"/>
                  </a:cubicBezTo>
                  <a:cubicBezTo>
                    <a:pt x="883" y="1186"/>
                    <a:pt x="939" y="1209"/>
                    <a:pt x="995" y="1231"/>
                  </a:cubicBezTo>
                  <a:cubicBezTo>
                    <a:pt x="1006" y="1477"/>
                    <a:pt x="1028" y="1712"/>
                    <a:pt x="1062" y="1935"/>
                  </a:cubicBezTo>
                  <a:cubicBezTo>
                    <a:pt x="1442" y="1935"/>
                    <a:pt x="1755" y="1700"/>
                    <a:pt x="1911" y="1365"/>
                  </a:cubicBezTo>
                  <a:cubicBezTo>
                    <a:pt x="1721" y="1265"/>
                    <a:pt x="1509" y="1153"/>
                    <a:pt x="1285" y="1030"/>
                  </a:cubicBezTo>
                  <a:cubicBezTo>
                    <a:pt x="1297" y="985"/>
                    <a:pt x="1297" y="952"/>
                    <a:pt x="1285" y="907"/>
                  </a:cubicBezTo>
                  <a:cubicBezTo>
                    <a:pt x="1509" y="784"/>
                    <a:pt x="1721" y="672"/>
                    <a:pt x="1911" y="572"/>
                  </a:cubicBezTo>
                  <a:cubicBezTo>
                    <a:pt x="1750" y="250"/>
                    <a:pt x="1466" y="1"/>
                    <a:pt x="1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7"/>
            <p:cNvSpPr/>
            <p:nvPr/>
          </p:nvSpPr>
          <p:spPr>
            <a:xfrm>
              <a:off x="8811025" y="4251900"/>
              <a:ext cx="3400" cy="203950"/>
            </a:xfrm>
            <a:custGeom>
              <a:avLst/>
              <a:gdLst/>
              <a:ahLst/>
              <a:cxnLst/>
              <a:rect l="l" t="t" r="r" b="b"/>
              <a:pathLst>
                <a:path w="68" h="4079" extrusionOk="0">
                  <a:moveTo>
                    <a:pt x="1" y="0"/>
                  </a:moveTo>
                  <a:lnTo>
                    <a:pt x="1" y="615"/>
                  </a:lnTo>
                  <a:lnTo>
                    <a:pt x="1" y="4078"/>
                  </a:lnTo>
                  <a:lnTo>
                    <a:pt x="68" y="4078"/>
                  </a:lnTo>
                  <a:lnTo>
                    <a:pt x="6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7"/>
            <p:cNvSpPr/>
            <p:nvPr/>
          </p:nvSpPr>
          <p:spPr>
            <a:xfrm>
              <a:off x="8632275" y="4251900"/>
              <a:ext cx="3400" cy="203950"/>
            </a:xfrm>
            <a:custGeom>
              <a:avLst/>
              <a:gdLst/>
              <a:ahLst/>
              <a:cxnLst/>
              <a:rect l="l" t="t" r="r" b="b"/>
              <a:pathLst>
                <a:path w="68" h="4079" extrusionOk="0">
                  <a:moveTo>
                    <a:pt x="0" y="0"/>
                  </a:moveTo>
                  <a:lnTo>
                    <a:pt x="0" y="4078"/>
                  </a:lnTo>
                  <a:lnTo>
                    <a:pt x="67" y="4078"/>
                  </a:lnTo>
                  <a:lnTo>
                    <a:pt x="67"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7"/>
            <p:cNvSpPr/>
            <p:nvPr/>
          </p:nvSpPr>
          <p:spPr>
            <a:xfrm>
              <a:off x="8615475" y="4241850"/>
              <a:ext cx="16850" cy="225150"/>
            </a:xfrm>
            <a:custGeom>
              <a:avLst/>
              <a:gdLst/>
              <a:ahLst/>
              <a:cxnLst/>
              <a:rect l="l" t="t" r="r" b="b"/>
              <a:pathLst>
                <a:path w="337" h="4503" extrusionOk="0">
                  <a:moveTo>
                    <a:pt x="169" y="0"/>
                  </a:moveTo>
                  <a:cubicBezTo>
                    <a:pt x="68" y="0"/>
                    <a:pt x="1" y="67"/>
                    <a:pt x="1" y="145"/>
                  </a:cubicBezTo>
                  <a:lnTo>
                    <a:pt x="1" y="414"/>
                  </a:lnTo>
                  <a:lnTo>
                    <a:pt x="1" y="659"/>
                  </a:lnTo>
                  <a:lnTo>
                    <a:pt x="1" y="816"/>
                  </a:lnTo>
                  <a:lnTo>
                    <a:pt x="1" y="1553"/>
                  </a:lnTo>
                  <a:lnTo>
                    <a:pt x="1" y="3151"/>
                  </a:lnTo>
                  <a:lnTo>
                    <a:pt x="1" y="4034"/>
                  </a:lnTo>
                  <a:lnTo>
                    <a:pt x="1" y="4346"/>
                  </a:lnTo>
                  <a:cubicBezTo>
                    <a:pt x="1" y="4391"/>
                    <a:pt x="12" y="4436"/>
                    <a:pt x="57" y="4458"/>
                  </a:cubicBezTo>
                  <a:cubicBezTo>
                    <a:pt x="79" y="4492"/>
                    <a:pt x="124" y="4503"/>
                    <a:pt x="169" y="4503"/>
                  </a:cubicBezTo>
                  <a:cubicBezTo>
                    <a:pt x="269" y="4503"/>
                    <a:pt x="336" y="4436"/>
                    <a:pt x="336" y="4346"/>
                  </a:cubicBezTo>
                  <a:lnTo>
                    <a:pt x="336" y="4034"/>
                  </a:lnTo>
                  <a:lnTo>
                    <a:pt x="336" y="3151"/>
                  </a:lnTo>
                  <a:lnTo>
                    <a:pt x="336" y="1553"/>
                  </a:lnTo>
                  <a:lnTo>
                    <a:pt x="336" y="816"/>
                  </a:lnTo>
                  <a:lnTo>
                    <a:pt x="336" y="671"/>
                  </a:lnTo>
                  <a:lnTo>
                    <a:pt x="336" y="414"/>
                  </a:lnTo>
                  <a:lnTo>
                    <a:pt x="336" y="145"/>
                  </a:lnTo>
                  <a:cubicBezTo>
                    <a:pt x="336" y="67"/>
                    <a:pt x="269" y="0"/>
                    <a:pt x="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7"/>
            <p:cNvSpPr/>
            <p:nvPr/>
          </p:nvSpPr>
          <p:spPr>
            <a:xfrm>
              <a:off x="8794275" y="4241250"/>
              <a:ext cx="16800" cy="225750"/>
            </a:xfrm>
            <a:custGeom>
              <a:avLst/>
              <a:gdLst/>
              <a:ahLst/>
              <a:cxnLst/>
              <a:rect l="l" t="t" r="r" b="b"/>
              <a:pathLst>
                <a:path w="336" h="4515" extrusionOk="0">
                  <a:moveTo>
                    <a:pt x="168" y="1"/>
                  </a:moveTo>
                  <a:cubicBezTo>
                    <a:pt x="79" y="12"/>
                    <a:pt x="0" y="79"/>
                    <a:pt x="0" y="157"/>
                  </a:cubicBezTo>
                  <a:lnTo>
                    <a:pt x="0" y="4046"/>
                  </a:lnTo>
                  <a:lnTo>
                    <a:pt x="0" y="4358"/>
                  </a:lnTo>
                  <a:cubicBezTo>
                    <a:pt x="0" y="4403"/>
                    <a:pt x="12" y="4448"/>
                    <a:pt x="56" y="4470"/>
                  </a:cubicBezTo>
                  <a:cubicBezTo>
                    <a:pt x="79" y="4504"/>
                    <a:pt x="123" y="4515"/>
                    <a:pt x="168" y="4515"/>
                  </a:cubicBezTo>
                  <a:cubicBezTo>
                    <a:pt x="268" y="4515"/>
                    <a:pt x="336" y="4448"/>
                    <a:pt x="336" y="4358"/>
                  </a:cubicBezTo>
                  <a:lnTo>
                    <a:pt x="336" y="4046"/>
                  </a:lnTo>
                  <a:lnTo>
                    <a:pt x="336" y="157"/>
                  </a:lnTo>
                  <a:cubicBezTo>
                    <a:pt x="336" y="79"/>
                    <a:pt x="268" y="1"/>
                    <a:pt x="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7"/>
            <p:cNvSpPr/>
            <p:nvPr/>
          </p:nvSpPr>
          <p:spPr>
            <a:xfrm>
              <a:off x="8557975" y="4399350"/>
              <a:ext cx="298350" cy="44200"/>
            </a:xfrm>
            <a:custGeom>
              <a:avLst/>
              <a:gdLst/>
              <a:ahLst/>
              <a:cxnLst/>
              <a:rect l="l" t="t" r="r" b="b"/>
              <a:pathLst>
                <a:path w="5967" h="884" extrusionOk="0">
                  <a:moveTo>
                    <a:pt x="0" y="1"/>
                  </a:moveTo>
                  <a:lnTo>
                    <a:pt x="0" y="884"/>
                  </a:lnTo>
                  <a:lnTo>
                    <a:pt x="5967" y="884"/>
                  </a:lnTo>
                  <a:lnTo>
                    <a:pt x="5967"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7"/>
            <p:cNvSpPr/>
            <p:nvPr/>
          </p:nvSpPr>
          <p:spPr>
            <a:xfrm>
              <a:off x="8557975" y="4282600"/>
              <a:ext cx="298350" cy="37500"/>
            </a:xfrm>
            <a:custGeom>
              <a:avLst/>
              <a:gdLst/>
              <a:ahLst/>
              <a:cxnLst/>
              <a:rect l="l" t="t" r="r" b="b"/>
              <a:pathLst>
                <a:path w="5967" h="750" extrusionOk="0">
                  <a:moveTo>
                    <a:pt x="0" y="1"/>
                  </a:moveTo>
                  <a:lnTo>
                    <a:pt x="0" y="749"/>
                  </a:lnTo>
                  <a:lnTo>
                    <a:pt x="5967" y="749"/>
                  </a:lnTo>
                  <a:lnTo>
                    <a:pt x="596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7"/>
            <p:cNvSpPr/>
            <p:nvPr/>
          </p:nvSpPr>
          <p:spPr>
            <a:xfrm>
              <a:off x="8557975" y="4262500"/>
              <a:ext cx="298350" cy="12900"/>
            </a:xfrm>
            <a:custGeom>
              <a:avLst/>
              <a:gdLst/>
              <a:ahLst/>
              <a:cxnLst/>
              <a:rect l="l" t="t" r="r" b="b"/>
              <a:pathLst>
                <a:path w="5967" h="258" extrusionOk="0">
                  <a:moveTo>
                    <a:pt x="0" y="1"/>
                  </a:moveTo>
                  <a:lnTo>
                    <a:pt x="0" y="258"/>
                  </a:lnTo>
                  <a:lnTo>
                    <a:pt x="5967" y="258"/>
                  </a:lnTo>
                  <a:lnTo>
                    <a:pt x="596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47"/>
          <p:cNvGrpSpPr/>
          <p:nvPr/>
        </p:nvGrpSpPr>
        <p:grpSpPr>
          <a:xfrm>
            <a:off x="1268405" y="4273560"/>
            <a:ext cx="212580" cy="315780"/>
            <a:chOff x="7202125" y="3999400"/>
            <a:chExt cx="177150" cy="263150"/>
          </a:xfrm>
        </p:grpSpPr>
        <p:sp>
          <p:nvSpPr>
            <p:cNvPr id="1490" name="Google Shape;1490;p47"/>
            <p:cNvSpPr/>
            <p:nvPr/>
          </p:nvSpPr>
          <p:spPr>
            <a:xfrm>
              <a:off x="7202125" y="4256350"/>
              <a:ext cx="177150" cy="6200"/>
            </a:xfrm>
            <a:custGeom>
              <a:avLst/>
              <a:gdLst/>
              <a:ahLst/>
              <a:cxnLst/>
              <a:rect l="l" t="t" r="r" b="b"/>
              <a:pathLst>
                <a:path w="3543" h="124" extrusionOk="0">
                  <a:moveTo>
                    <a:pt x="0" y="1"/>
                  </a:moveTo>
                  <a:lnTo>
                    <a:pt x="0" y="68"/>
                  </a:lnTo>
                  <a:cubicBezTo>
                    <a:pt x="0" y="101"/>
                    <a:pt x="794" y="124"/>
                    <a:pt x="1777" y="124"/>
                  </a:cubicBezTo>
                  <a:cubicBezTo>
                    <a:pt x="2749" y="124"/>
                    <a:pt x="3542" y="90"/>
                    <a:pt x="3542" y="68"/>
                  </a:cubicBezTo>
                  <a:lnTo>
                    <a:pt x="35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7"/>
            <p:cNvSpPr/>
            <p:nvPr/>
          </p:nvSpPr>
          <p:spPr>
            <a:xfrm>
              <a:off x="7202125" y="4253550"/>
              <a:ext cx="177150" cy="5650"/>
            </a:xfrm>
            <a:custGeom>
              <a:avLst/>
              <a:gdLst/>
              <a:ahLst/>
              <a:cxnLst/>
              <a:rect l="l" t="t" r="r" b="b"/>
              <a:pathLst>
                <a:path w="3543" h="113" extrusionOk="0">
                  <a:moveTo>
                    <a:pt x="1766" y="1"/>
                  </a:moveTo>
                  <a:cubicBezTo>
                    <a:pt x="794" y="1"/>
                    <a:pt x="0" y="23"/>
                    <a:pt x="0" y="57"/>
                  </a:cubicBezTo>
                  <a:cubicBezTo>
                    <a:pt x="0" y="90"/>
                    <a:pt x="794" y="113"/>
                    <a:pt x="1766" y="113"/>
                  </a:cubicBezTo>
                  <a:cubicBezTo>
                    <a:pt x="2749" y="113"/>
                    <a:pt x="3542" y="90"/>
                    <a:pt x="3542" y="57"/>
                  </a:cubicBezTo>
                  <a:cubicBezTo>
                    <a:pt x="3542" y="23"/>
                    <a:pt x="2749" y="1"/>
                    <a:pt x="1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7"/>
            <p:cNvSpPr/>
            <p:nvPr/>
          </p:nvSpPr>
          <p:spPr>
            <a:xfrm>
              <a:off x="7211625" y="4002150"/>
              <a:ext cx="158700" cy="254800"/>
            </a:xfrm>
            <a:custGeom>
              <a:avLst/>
              <a:gdLst/>
              <a:ahLst/>
              <a:cxnLst/>
              <a:rect l="l" t="t" r="r" b="b"/>
              <a:pathLst>
                <a:path w="3174" h="5096" extrusionOk="0">
                  <a:moveTo>
                    <a:pt x="0" y="1"/>
                  </a:moveTo>
                  <a:lnTo>
                    <a:pt x="0" y="5096"/>
                  </a:lnTo>
                  <a:lnTo>
                    <a:pt x="3173" y="5096"/>
                  </a:lnTo>
                  <a:lnTo>
                    <a:pt x="3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7"/>
            <p:cNvSpPr/>
            <p:nvPr/>
          </p:nvSpPr>
          <p:spPr>
            <a:xfrm>
              <a:off x="7211075" y="4005500"/>
              <a:ext cx="158700" cy="6200"/>
            </a:xfrm>
            <a:custGeom>
              <a:avLst/>
              <a:gdLst/>
              <a:ahLst/>
              <a:cxnLst/>
              <a:rect l="l" t="t" r="r" b="b"/>
              <a:pathLst>
                <a:path w="3174" h="124" extrusionOk="0">
                  <a:moveTo>
                    <a:pt x="0" y="1"/>
                  </a:moveTo>
                  <a:lnTo>
                    <a:pt x="0" y="102"/>
                  </a:lnTo>
                  <a:cubicBezTo>
                    <a:pt x="291" y="113"/>
                    <a:pt x="894" y="124"/>
                    <a:pt x="1575" y="124"/>
                  </a:cubicBezTo>
                  <a:cubicBezTo>
                    <a:pt x="2279" y="124"/>
                    <a:pt x="2883" y="113"/>
                    <a:pt x="3173" y="102"/>
                  </a:cubicBezTo>
                  <a:lnTo>
                    <a:pt x="317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7"/>
            <p:cNvSpPr/>
            <p:nvPr/>
          </p:nvSpPr>
          <p:spPr>
            <a:xfrm>
              <a:off x="7247925" y="4087100"/>
              <a:ext cx="85500" cy="85500"/>
            </a:xfrm>
            <a:custGeom>
              <a:avLst/>
              <a:gdLst/>
              <a:ahLst/>
              <a:cxnLst/>
              <a:rect l="l" t="t" r="r" b="b"/>
              <a:pathLst>
                <a:path w="1710" h="1710" extrusionOk="0">
                  <a:moveTo>
                    <a:pt x="861" y="0"/>
                  </a:moveTo>
                  <a:cubicBezTo>
                    <a:pt x="559" y="0"/>
                    <a:pt x="302" y="157"/>
                    <a:pt x="146" y="391"/>
                  </a:cubicBezTo>
                  <a:cubicBezTo>
                    <a:pt x="56" y="537"/>
                    <a:pt x="0" y="693"/>
                    <a:pt x="0" y="849"/>
                  </a:cubicBezTo>
                  <a:cubicBezTo>
                    <a:pt x="0" y="1028"/>
                    <a:pt x="56" y="1185"/>
                    <a:pt x="146" y="1319"/>
                  </a:cubicBezTo>
                  <a:cubicBezTo>
                    <a:pt x="302" y="1553"/>
                    <a:pt x="559" y="1710"/>
                    <a:pt x="861" y="1710"/>
                  </a:cubicBezTo>
                  <a:cubicBezTo>
                    <a:pt x="1051" y="1710"/>
                    <a:pt x="1252" y="1631"/>
                    <a:pt x="1386" y="1520"/>
                  </a:cubicBezTo>
                  <a:cubicBezTo>
                    <a:pt x="1587" y="1375"/>
                    <a:pt x="1710" y="1129"/>
                    <a:pt x="1710" y="872"/>
                  </a:cubicBezTo>
                  <a:cubicBezTo>
                    <a:pt x="1710" y="604"/>
                    <a:pt x="1587" y="335"/>
                    <a:pt x="1386" y="190"/>
                  </a:cubicBezTo>
                  <a:cubicBezTo>
                    <a:pt x="1252" y="78"/>
                    <a:pt x="1051" y="0"/>
                    <a:pt x="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7"/>
            <p:cNvSpPr/>
            <p:nvPr/>
          </p:nvSpPr>
          <p:spPr>
            <a:xfrm>
              <a:off x="7202125" y="4002150"/>
              <a:ext cx="177150" cy="6200"/>
            </a:xfrm>
            <a:custGeom>
              <a:avLst/>
              <a:gdLst/>
              <a:ahLst/>
              <a:cxnLst/>
              <a:rect l="l" t="t" r="r" b="b"/>
              <a:pathLst>
                <a:path w="3543" h="124" extrusionOk="0">
                  <a:moveTo>
                    <a:pt x="0" y="1"/>
                  </a:moveTo>
                  <a:lnTo>
                    <a:pt x="0" y="68"/>
                  </a:lnTo>
                  <a:cubicBezTo>
                    <a:pt x="0" y="101"/>
                    <a:pt x="794" y="124"/>
                    <a:pt x="1777" y="124"/>
                  </a:cubicBezTo>
                  <a:cubicBezTo>
                    <a:pt x="2749" y="124"/>
                    <a:pt x="3542" y="90"/>
                    <a:pt x="3542" y="68"/>
                  </a:cubicBezTo>
                  <a:lnTo>
                    <a:pt x="35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7"/>
            <p:cNvSpPr/>
            <p:nvPr/>
          </p:nvSpPr>
          <p:spPr>
            <a:xfrm>
              <a:off x="7202125" y="3999400"/>
              <a:ext cx="177150" cy="5600"/>
            </a:xfrm>
            <a:custGeom>
              <a:avLst/>
              <a:gdLst/>
              <a:ahLst/>
              <a:cxnLst/>
              <a:rect l="l" t="t" r="r" b="b"/>
              <a:pathLst>
                <a:path w="3543" h="112" extrusionOk="0">
                  <a:moveTo>
                    <a:pt x="1766" y="0"/>
                  </a:moveTo>
                  <a:cubicBezTo>
                    <a:pt x="794" y="0"/>
                    <a:pt x="0" y="22"/>
                    <a:pt x="0" y="56"/>
                  </a:cubicBezTo>
                  <a:cubicBezTo>
                    <a:pt x="0" y="89"/>
                    <a:pt x="794" y="112"/>
                    <a:pt x="1766" y="112"/>
                  </a:cubicBezTo>
                  <a:cubicBezTo>
                    <a:pt x="2749" y="112"/>
                    <a:pt x="3542" y="89"/>
                    <a:pt x="3542" y="56"/>
                  </a:cubicBezTo>
                  <a:cubicBezTo>
                    <a:pt x="3542" y="22"/>
                    <a:pt x="2749" y="0"/>
                    <a:pt x="1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7"/>
            <p:cNvSpPr/>
            <p:nvPr/>
          </p:nvSpPr>
          <p:spPr>
            <a:xfrm>
              <a:off x="7211625" y="4056900"/>
              <a:ext cx="158700" cy="2850"/>
            </a:xfrm>
            <a:custGeom>
              <a:avLst/>
              <a:gdLst/>
              <a:ahLst/>
              <a:cxnLst/>
              <a:rect l="l" t="t" r="r" b="b"/>
              <a:pathLst>
                <a:path w="3174" h="57" extrusionOk="0">
                  <a:moveTo>
                    <a:pt x="0" y="1"/>
                  </a:moveTo>
                  <a:lnTo>
                    <a:pt x="0" y="57"/>
                  </a:lnTo>
                  <a:lnTo>
                    <a:pt x="3173" y="57"/>
                  </a:lnTo>
                  <a:lnTo>
                    <a:pt x="3173"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7"/>
            <p:cNvSpPr/>
            <p:nvPr/>
          </p:nvSpPr>
          <p:spPr>
            <a:xfrm>
              <a:off x="7211625" y="4196000"/>
              <a:ext cx="158700" cy="2850"/>
            </a:xfrm>
            <a:custGeom>
              <a:avLst/>
              <a:gdLst/>
              <a:ahLst/>
              <a:cxnLst/>
              <a:rect l="l" t="t" r="r" b="b"/>
              <a:pathLst>
                <a:path w="3174" h="57" extrusionOk="0">
                  <a:moveTo>
                    <a:pt x="0" y="1"/>
                  </a:moveTo>
                  <a:lnTo>
                    <a:pt x="0" y="57"/>
                  </a:lnTo>
                  <a:lnTo>
                    <a:pt x="3173" y="57"/>
                  </a:lnTo>
                  <a:lnTo>
                    <a:pt x="3173"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7"/>
            <p:cNvSpPr/>
            <p:nvPr/>
          </p:nvSpPr>
          <p:spPr>
            <a:xfrm>
              <a:off x="7252925" y="4091250"/>
              <a:ext cx="74950" cy="72400"/>
            </a:xfrm>
            <a:custGeom>
              <a:avLst/>
              <a:gdLst/>
              <a:ahLst/>
              <a:cxnLst/>
              <a:rect l="l" t="t" r="r" b="b"/>
              <a:pathLst>
                <a:path w="1499" h="1448" extrusionOk="0">
                  <a:moveTo>
                    <a:pt x="771" y="632"/>
                  </a:moveTo>
                  <a:cubicBezTo>
                    <a:pt x="939" y="632"/>
                    <a:pt x="936" y="912"/>
                    <a:pt x="761" y="912"/>
                  </a:cubicBezTo>
                  <a:cubicBezTo>
                    <a:pt x="571" y="912"/>
                    <a:pt x="571" y="632"/>
                    <a:pt x="761" y="632"/>
                  </a:cubicBezTo>
                  <a:cubicBezTo>
                    <a:pt x="764" y="632"/>
                    <a:pt x="767" y="632"/>
                    <a:pt x="771" y="632"/>
                  </a:cubicBezTo>
                  <a:close/>
                  <a:moveTo>
                    <a:pt x="743" y="1"/>
                  </a:moveTo>
                  <a:cubicBezTo>
                    <a:pt x="612" y="1"/>
                    <a:pt x="483" y="38"/>
                    <a:pt x="370" y="118"/>
                  </a:cubicBezTo>
                  <a:cubicBezTo>
                    <a:pt x="437" y="275"/>
                    <a:pt x="515" y="431"/>
                    <a:pt x="627" y="610"/>
                  </a:cubicBezTo>
                  <a:cubicBezTo>
                    <a:pt x="593" y="632"/>
                    <a:pt x="571" y="677"/>
                    <a:pt x="560" y="733"/>
                  </a:cubicBezTo>
                  <a:cubicBezTo>
                    <a:pt x="370" y="733"/>
                    <a:pt x="180" y="744"/>
                    <a:pt x="1" y="789"/>
                  </a:cubicBezTo>
                  <a:cubicBezTo>
                    <a:pt x="1" y="1079"/>
                    <a:pt x="180" y="1314"/>
                    <a:pt x="448" y="1448"/>
                  </a:cubicBezTo>
                  <a:cubicBezTo>
                    <a:pt x="515" y="1292"/>
                    <a:pt x="604" y="1124"/>
                    <a:pt x="705" y="956"/>
                  </a:cubicBezTo>
                  <a:cubicBezTo>
                    <a:pt x="716" y="962"/>
                    <a:pt x="733" y="965"/>
                    <a:pt x="750" y="965"/>
                  </a:cubicBezTo>
                  <a:cubicBezTo>
                    <a:pt x="766" y="965"/>
                    <a:pt x="783" y="962"/>
                    <a:pt x="794" y="956"/>
                  </a:cubicBezTo>
                  <a:cubicBezTo>
                    <a:pt x="895" y="1135"/>
                    <a:pt x="984" y="1292"/>
                    <a:pt x="1051" y="1448"/>
                  </a:cubicBezTo>
                  <a:cubicBezTo>
                    <a:pt x="1319" y="1314"/>
                    <a:pt x="1498" y="1079"/>
                    <a:pt x="1498" y="789"/>
                  </a:cubicBezTo>
                  <a:cubicBezTo>
                    <a:pt x="1442" y="789"/>
                    <a:pt x="1364" y="778"/>
                    <a:pt x="1286" y="755"/>
                  </a:cubicBezTo>
                  <a:cubicBezTo>
                    <a:pt x="1185" y="744"/>
                    <a:pt x="1074" y="744"/>
                    <a:pt x="962" y="733"/>
                  </a:cubicBezTo>
                  <a:cubicBezTo>
                    <a:pt x="962" y="677"/>
                    <a:pt x="940" y="632"/>
                    <a:pt x="895" y="610"/>
                  </a:cubicBezTo>
                  <a:cubicBezTo>
                    <a:pt x="984" y="420"/>
                    <a:pt x="1074" y="275"/>
                    <a:pt x="1163" y="118"/>
                  </a:cubicBezTo>
                  <a:cubicBezTo>
                    <a:pt x="1030" y="43"/>
                    <a:pt x="885" y="1"/>
                    <a:pt x="7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7"/>
            <p:cNvSpPr/>
            <p:nvPr/>
          </p:nvSpPr>
          <p:spPr>
            <a:xfrm>
              <a:off x="7211075" y="4212200"/>
              <a:ext cx="158700" cy="2850"/>
            </a:xfrm>
            <a:custGeom>
              <a:avLst/>
              <a:gdLst/>
              <a:ahLst/>
              <a:cxnLst/>
              <a:rect l="l" t="t" r="r" b="b"/>
              <a:pathLst>
                <a:path w="3174" h="57" extrusionOk="0">
                  <a:moveTo>
                    <a:pt x="0" y="1"/>
                  </a:moveTo>
                  <a:lnTo>
                    <a:pt x="0" y="57"/>
                  </a:lnTo>
                  <a:lnTo>
                    <a:pt x="3173" y="57"/>
                  </a:lnTo>
                  <a:lnTo>
                    <a:pt x="317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7"/>
            <p:cNvSpPr/>
            <p:nvPr/>
          </p:nvSpPr>
          <p:spPr>
            <a:xfrm>
              <a:off x="7211625" y="4072550"/>
              <a:ext cx="158700" cy="2850"/>
            </a:xfrm>
            <a:custGeom>
              <a:avLst/>
              <a:gdLst/>
              <a:ahLst/>
              <a:cxnLst/>
              <a:rect l="l" t="t" r="r" b="b"/>
              <a:pathLst>
                <a:path w="3174" h="57" extrusionOk="0">
                  <a:moveTo>
                    <a:pt x="0" y="1"/>
                  </a:moveTo>
                  <a:lnTo>
                    <a:pt x="0" y="57"/>
                  </a:lnTo>
                  <a:lnTo>
                    <a:pt x="3173" y="57"/>
                  </a:lnTo>
                  <a:lnTo>
                    <a:pt x="317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7"/>
            <p:cNvSpPr/>
            <p:nvPr/>
          </p:nvSpPr>
          <p:spPr>
            <a:xfrm>
              <a:off x="7202675" y="4060250"/>
              <a:ext cx="175450" cy="12900"/>
            </a:xfrm>
            <a:custGeom>
              <a:avLst/>
              <a:gdLst/>
              <a:ahLst/>
              <a:cxnLst/>
              <a:rect l="l" t="t" r="r" b="b"/>
              <a:pathLst>
                <a:path w="3509" h="258" extrusionOk="0">
                  <a:moveTo>
                    <a:pt x="112" y="1"/>
                  </a:moveTo>
                  <a:cubicBezTo>
                    <a:pt x="79" y="1"/>
                    <a:pt x="56" y="12"/>
                    <a:pt x="34" y="34"/>
                  </a:cubicBezTo>
                  <a:cubicBezTo>
                    <a:pt x="0" y="68"/>
                    <a:pt x="0" y="90"/>
                    <a:pt x="0" y="135"/>
                  </a:cubicBezTo>
                  <a:cubicBezTo>
                    <a:pt x="0" y="202"/>
                    <a:pt x="56" y="258"/>
                    <a:pt x="112" y="258"/>
                  </a:cubicBezTo>
                  <a:lnTo>
                    <a:pt x="3397" y="258"/>
                  </a:lnTo>
                  <a:cubicBezTo>
                    <a:pt x="3464" y="258"/>
                    <a:pt x="3509" y="202"/>
                    <a:pt x="3509" y="135"/>
                  </a:cubicBezTo>
                  <a:cubicBezTo>
                    <a:pt x="3509" y="57"/>
                    <a:pt x="3464" y="1"/>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7"/>
            <p:cNvSpPr/>
            <p:nvPr/>
          </p:nvSpPr>
          <p:spPr>
            <a:xfrm>
              <a:off x="7203225" y="4198800"/>
              <a:ext cx="174900" cy="13450"/>
            </a:xfrm>
            <a:custGeom>
              <a:avLst/>
              <a:gdLst/>
              <a:ahLst/>
              <a:cxnLst/>
              <a:rect l="l" t="t" r="r" b="b"/>
              <a:pathLst>
                <a:path w="3498" h="269" extrusionOk="0">
                  <a:moveTo>
                    <a:pt x="112" y="1"/>
                  </a:moveTo>
                  <a:cubicBezTo>
                    <a:pt x="90" y="1"/>
                    <a:pt x="56" y="23"/>
                    <a:pt x="34" y="46"/>
                  </a:cubicBezTo>
                  <a:cubicBezTo>
                    <a:pt x="1" y="79"/>
                    <a:pt x="1" y="101"/>
                    <a:pt x="1" y="146"/>
                  </a:cubicBezTo>
                  <a:cubicBezTo>
                    <a:pt x="1" y="213"/>
                    <a:pt x="56" y="269"/>
                    <a:pt x="112" y="269"/>
                  </a:cubicBezTo>
                  <a:lnTo>
                    <a:pt x="3386" y="269"/>
                  </a:lnTo>
                  <a:cubicBezTo>
                    <a:pt x="3453" y="269"/>
                    <a:pt x="3498" y="213"/>
                    <a:pt x="3498" y="146"/>
                  </a:cubicBezTo>
                  <a:cubicBezTo>
                    <a:pt x="3498" y="57"/>
                    <a:pt x="3453" y="1"/>
                    <a:pt x="3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7"/>
            <p:cNvSpPr/>
            <p:nvPr/>
          </p:nvSpPr>
          <p:spPr>
            <a:xfrm>
              <a:off x="7221675" y="4015000"/>
              <a:ext cx="34100" cy="232450"/>
            </a:xfrm>
            <a:custGeom>
              <a:avLst/>
              <a:gdLst/>
              <a:ahLst/>
              <a:cxnLst/>
              <a:rect l="l" t="t" r="r" b="b"/>
              <a:pathLst>
                <a:path w="682" h="4649" extrusionOk="0">
                  <a:moveTo>
                    <a:pt x="0" y="1"/>
                  </a:moveTo>
                  <a:lnTo>
                    <a:pt x="0" y="4649"/>
                  </a:lnTo>
                  <a:lnTo>
                    <a:pt x="682" y="4649"/>
                  </a:lnTo>
                  <a:lnTo>
                    <a:pt x="68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7"/>
            <p:cNvSpPr/>
            <p:nvPr/>
          </p:nvSpPr>
          <p:spPr>
            <a:xfrm>
              <a:off x="7317175" y="4015000"/>
              <a:ext cx="28550" cy="232450"/>
            </a:xfrm>
            <a:custGeom>
              <a:avLst/>
              <a:gdLst/>
              <a:ahLst/>
              <a:cxnLst/>
              <a:rect l="l" t="t" r="r" b="b"/>
              <a:pathLst>
                <a:path w="571" h="4649" extrusionOk="0">
                  <a:moveTo>
                    <a:pt x="1" y="1"/>
                  </a:moveTo>
                  <a:lnTo>
                    <a:pt x="1" y="4649"/>
                  </a:lnTo>
                  <a:lnTo>
                    <a:pt x="571" y="4649"/>
                  </a:lnTo>
                  <a:lnTo>
                    <a:pt x="571"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7"/>
            <p:cNvSpPr/>
            <p:nvPr/>
          </p:nvSpPr>
          <p:spPr>
            <a:xfrm>
              <a:off x="7352375" y="4015000"/>
              <a:ext cx="9550" cy="232450"/>
            </a:xfrm>
            <a:custGeom>
              <a:avLst/>
              <a:gdLst/>
              <a:ahLst/>
              <a:cxnLst/>
              <a:rect l="l" t="t" r="r" b="b"/>
              <a:pathLst>
                <a:path w="191" h="4649" extrusionOk="0">
                  <a:moveTo>
                    <a:pt x="1" y="1"/>
                  </a:moveTo>
                  <a:lnTo>
                    <a:pt x="1" y="4649"/>
                  </a:lnTo>
                  <a:lnTo>
                    <a:pt x="191" y="4649"/>
                  </a:lnTo>
                  <a:lnTo>
                    <a:pt x="191"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47"/>
          <p:cNvGrpSpPr/>
          <p:nvPr/>
        </p:nvGrpSpPr>
        <p:grpSpPr>
          <a:xfrm>
            <a:off x="1480205" y="4273560"/>
            <a:ext cx="213960" cy="315780"/>
            <a:chOff x="7378625" y="3999400"/>
            <a:chExt cx="178300" cy="263150"/>
          </a:xfrm>
        </p:grpSpPr>
        <p:sp>
          <p:nvSpPr>
            <p:cNvPr id="1508" name="Google Shape;1508;p47"/>
            <p:cNvSpPr/>
            <p:nvPr/>
          </p:nvSpPr>
          <p:spPr>
            <a:xfrm>
              <a:off x="7379225" y="4256350"/>
              <a:ext cx="177700" cy="6200"/>
            </a:xfrm>
            <a:custGeom>
              <a:avLst/>
              <a:gdLst/>
              <a:ahLst/>
              <a:cxnLst/>
              <a:rect l="l" t="t" r="r" b="b"/>
              <a:pathLst>
                <a:path w="3554" h="124" extrusionOk="0">
                  <a:moveTo>
                    <a:pt x="0" y="1"/>
                  </a:moveTo>
                  <a:lnTo>
                    <a:pt x="0" y="68"/>
                  </a:lnTo>
                  <a:cubicBezTo>
                    <a:pt x="0" y="101"/>
                    <a:pt x="805" y="124"/>
                    <a:pt x="1777" y="124"/>
                  </a:cubicBezTo>
                  <a:cubicBezTo>
                    <a:pt x="2760" y="124"/>
                    <a:pt x="3553" y="90"/>
                    <a:pt x="3553" y="68"/>
                  </a:cubicBezTo>
                  <a:lnTo>
                    <a:pt x="35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7"/>
            <p:cNvSpPr/>
            <p:nvPr/>
          </p:nvSpPr>
          <p:spPr>
            <a:xfrm>
              <a:off x="7378625" y="4253550"/>
              <a:ext cx="177150" cy="5650"/>
            </a:xfrm>
            <a:custGeom>
              <a:avLst/>
              <a:gdLst/>
              <a:ahLst/>
              <a:cxnLst/>
              <a:rect l="l" t="t" r="r" b="b"/>
              <a:pathLst>
                <a:path w="3543" h="113" extrusionOk="0">
                  <a:moveTo>
                    <a:pt x="1777" y="1"/>
                  </a:moveTo>
                  <a:cubicBezTo>
                    <a:pt x="794" y="1"/>
                    <a:pt x="1" y="23"/>
                    <a:pt x="1" y="57"/>
                  </a:cubicBezTo>
                  <a:cubicBezTo>
                    <a:pt x="1" y="90"/>
                    <a:pt x="794" y="113"/>
                    <a:pt x="1777" y="113"/>
                  </a:cubicBezTo>
                  <a:cubicBezTo>
                    <a:pt x="2749" y="113"/>
                    <a:pt x="3543" y="90"/>
                    <a:pt x="3543" y="57"/>
                  </a:cubicBezTo>
                  <a:cubicBezTo>
                    <a:pt x="3543" y="23"/>
                    <a:pt x="2749" y="1"/>
                    <a:pt x="1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7"/>
            <p:cNvSpPr/>
            <p:nvPr/>
          </p:nvSpPr>
          <p:spPr>
            <a:xfrm>
              <a:off x="7388125" y="4002150"/>
              <a:ext cx="158700" cy="254800"/>
            </a:xfrm>
            <a:custGeom>
              <a:avLst/>
              <a:gdLst/>
              <a:ahLst/>
              <a:cxnLst/>
              <a:rect l="l" t="t" r="r" b="b"/>
              <a:pathLst>
                <a:path w="3174" h="5096" extrusionOk="0">
                  <a:moveTo>
                    <a:pt x="1" y="1"/>
                  </a:moveTo>
                  <a:lnTo>
                    <a:pt x="1" y="5096"/>
                  </a:lnTo>
                  <a:lnTo>
                    <a:pt x="3174" y="5096"/>
                  </a:lnTo>
                  <a:lnTo>
                    <a:pt x="3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7"/>
            <p:cNvSpPr/>
            <p:nvPr/>
          </p:nvSpPr>
          <p:spPr>
            <a:xfrm>
              <a:off x="7388725" y="4005500"/>
              <a:ext cx="158100" cy="6200"/>
            </a:xfrm>
            <a:custGeom>
              <a:avLst/>
              <a:gdLst/>
              <a:ahLst/>
              <a:cxnLst/>
              <a:rect l="l" t="t" r="r" b="b"/>
              <a:pathLst>
                <a:path w="3162" h="124" extrusionOk="0">
                  <a:moveTo>
                    <a:pt x="0" y="1"/>
                  </a:moveTo>
                  <a:lnTo>
                    <a:pt x="0" y="102"/>
                  </a:lnTo>
                  <a:cubicBezTo>
                    <a:pt x="291" y="113"/>
                    <a:pt x="883" y="124"/>
                    <a:pt x="1575" y="124"/>
                  </a:cubicBezTo>
                  <a:cubicBezTo>
                    <a:pt x="2268" y="124"/>
                    <a:pt x="2871" y="113"/>
                    <a:pt x="3162" y="102"/>
                  </a:cubicBezTo>
                  <a:lnTo>
                    <a:pt x="316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7"/>
            <p:cNvSpPr/>
            <p:nvPr/>
          </p:nvSpPr>
          <p:spPr>
            <a:xfrm>
              <a:off x="7425025" y="4087100"/>
              <a:ext cx="84950" cy="85500"/>
            </a:xfrm>
            <a:custGeom>
              <a:avLst/>
              <a:gdLst/>
              <a:ahLst/>
              <a:cxnLst/>
              <a:rect l="l" t="t" r="r" b="b"/>
              <a:pathLst>
                <a:path w="1699" h="1710" extrusionOk="0">
                  <a:moveTo>
                    <a:pt x="849" y="0"/>
                  </a:moveTo>
                  <a:cubicBezTo>
                    <a:pt x="559" y="0"/>
                    <a:pt x="291" y="157"/>
                    <a:pt x="134" y="391"/>
                  </a:cubicBezTo>
                  <a:cubicBezTo>
                    <a:pt x="56" y="537"/>
                    <a:pt x="0" y="693"/>
                    <a:pt x="0" y="849"/>
                  </a:cubicBezTo>
                  <a:cubicBezTo>
                    <a:pt x="0" y="1028"/>
                    <a:pt x="56" y="1185"/>
                    <a:pt x="134" y="1319"/>
                  </a:cubicBezTo>
                  <a:cubicBezTo>
                    <a:pt x="291" y="1553"/>
                    <a:pt x="559" y="1710"/>
                    <a:pt x="849" y="1710"/>
                  </a:cubicBezTo>
                  <a:cubicBezTo>
                    <a:pt x="1039" y="1710"/>
                    <a:pt x="1240" y="1631"/>
                    <a:pt x="1375" y="1520"/>
                  </a:cubicBezTo>
                  <a:cubicBezTo>
                    <a:pt x="1576" y="1375"/>
                    <a:pt x="1699" y="1129"/>
                    <a:pt x="1699" y="872"/>
                  </a:cubicBezTo>
                  <a:cubicBezTo>
                    <a:pt x="1699" y="604"/>
                    <a:pt x="1576" y="335"/>
                    <a:pt x="1375" y="190"/>
                  </a:cubicBezTo>
                  <a:cubicBezTo>
                    <a:pt x="1240" y="78"/>
                    <a:pt x="1039" y="0"/>
                    <a:pt x="8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7"/>
            <p:cNvSpPr/>
            <p:nvPr/>
          </p:nvSpPr>
          <p:spPr>
            <a:xfrm>
              <a:off x="7379225" y="4002150"/>
              <a:ext cx="177700" cy="6200"/>
            </a:xfrm>
            <a:custGeom>
              <a:avLst/>
              <a:gdLst/>
              <a:ahLst/>
              <a:cxnLst/>
              <a:rect l="l" t="t" r="r" b="b"/>
              <a:pathLst>
                <a:path w="3554" h="124" extrusionOk="0">
                  <a:moveTo>
                    <a:pt x="0" y="1"/>
                  </a:moveTo>
                  <a:lnTo>
                    <a:pt x="0" y="68"/>
                  </a:lnTo>
                  <a:cubicBezTo>
                    <a:pt x="0" y="101"/>
                    <a:pt x="805" y="124"/>
                    <a:pt x="1777" y="124"/>
                  </a:cubicBezTo>
                  <a:cubicBezTo>
                    <a:pt x="2760" y="124"/>
                    <a:pt x="3553" y="90"/>
                    <a:pt x="3553" y="68"/>
                  </a:cubicBezTo>
                  <a:lnTo>
                    <a:pt x="35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7"/>
            <p:cNvSpPr/>
            <p:nvPr/>
          </p:nvSpPr>
          <p:spPr>
            <a:xfrm>
              <a:off x="7378625" y="3999400"/>
              <a:ext cx="177150" cy="5600"/>
            </a:xfrm>
            <a:custGeom>
              <a:avLst/>
              <a:gdLst/>
              <a:ahLst/>
              <a:cxnLst/>
              <a:rect l="l" t="t" r="r" b="b"/>
              <a:pathLst>
                <a:path w="3543" h="112" extrusionOk="0">
                  <a:moveTo>
                    <a:pt x="1777" y="0"/>
                  </a:moveTo>
                  <a:cubicBezTo>
                    <a:pt x="794" y="0"/>
                    <a:pt x="1" y="22"/>
                    <a:pt x="1" y="56"/>
                  </a:cubicBezTo>
                  <a:cubicBezTo>
                    <a:pt x="1" y="89"/>
                    <a:pt x="794" y="112"/>
                    <a:pt x="1777" y="112"/>
                  </a:cubicBezTo>
                  <a:cubicBezTo>
                    <a:pt x="2749" y="112"/>
                    <a:pt x="3543" y="89"/>
                    <a:pt x="3543" y="56"/>
                  </a:cubicBezTo>
                  <a:cubicBezTo>
                    <a:pt x="3543" y="22"/>
                    <a:pt x="2749" y="0"/>
                    <a:pt x="1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7"/>
            <p:cNvSpPr/>
            <p:nvPr/>
          </p:nvSpPr>
          <p:spPr>
            <a:xfrm>
              <a:off x="7388725" y="4056900"/>
              <a:ext cx="158100" cy="2850"/>
            </a:xfrm>
            <a:custGeom>
              <a:avLst/>
              <a:gdLst/>
              <a:ahLst/>
              <a:cxnLst/>
              <a:rect l="l" t="t" r="r" b="b"/>
              <a:pathLst>
                <a:path w="3162" h="57" extrusionOk="0">
                  <a:moveTo>
                    <a:pt x="0" y="1"/>
                  </a:moveTo>
                  <a:lnTo>
                    <a:pt x="0" y="57"/>
                  </a:lnTo>
                  <a:lnTo>
                    <a:pt x="3162" y="57"/>
                  </a:lnTo>
                  <a:lnTo>
                    <a:pt x="316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7"/>
            <p:cNvSpPr/>
            <p:nvPr/>
          </p:nvSpPr>
          <p:spPr>
            <a:xfrm>
              <a:off x="7388725" y="4196000"/>
              <a:ext cx="158100" cy="2850"/>
            </a:xfrm>
            <a:custGeom>
              <a:avLst/>
              <a:gdLst/>
              <a:ahLst/>
              <a:cxnLst/>
              <a:rect l="l" t="t" r="r" b="b"/>
              <a:pathLst>
                <a:path w="3162" h="57" extrusionOk="0">
                  <a:moveTo>
                    <a:pt x="0" y="1"/>
                  </a:moveTo>
                  <a:lnTo>
                    <a:pt x="0" y="57"/>
                  </a:lnTo>
                  <a:lnTo>
                    <a:pt x="3162" y="57"/>
                  </a:lnTo>
                  <a:lnTo>
                    <a:pt x="316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7"/>
            <p:cNvSpPr/>
            <p:nvPr/>
          </p:nvSpPr>
          <p:spPr>
            <a:xfrm>
              <a:off x="7429475" y="4091250"/>
              <a:ext cx="74900" cy="72400"/>
            </a:xfrm>
            <a:custGeom>
              <a:avLst/>
              <a:gdLst/>
              <a:ahLst/>
              <a:cxnLst/>
              <a:rect l="l" t="t" r="r" b="b"/>
              <a:pathLst>
                <a:path w="1498" h="1448" extrusionOk="0">
                  <a:moveTo>
                    <a:pt x="782" y="632"/>
                  </a:moveTo>
                  <a:cubicBezTo>
                    <a:pt x="950" y="632"/>
                    <a:pt x="947" y="912"/>
                    <a:pt x="772" y="912"/>
                  </a:cubicBezTo>
                  <a:cubicBezTo>
                    <a:pt x="593" y="912"/>
                    <a:pt x="593" y="632"/>
                    <a:pt x="772" y="632"/>
                  </a:cubicBezTo>
                  <a:cubicBezTo>
                    <a:pt x="775" y="632"/>
                    <a:pt x="778" y="632"/>
                    <a:pt x="782" y="632"/>
                  </a:cubicBezTo>
                  <a:close/>
                  <a:moveTo>
                    <a:pt x="747" y="1"/>
                  </a:moveTo>
                  <a:cubicBezTo>
                    <a:pt x="614" y="1"/>
                    <a:pt x="483" y="38"/>
                    <a:pt x="369" y="118"/>
                  </a:cubicBezTo>
                  <a:cubicBezTo>
                    <a:pt x="436" y="275"/>
                    <a:pt x="526" y="431"/>
                    <a:pt x="638" y="610"/>
                  </a:cubicBezTo>
                  <a:cubicBezTo>
                    <a:pt x="593" y="632"/>
                    <a:pt x="582" y="677"/>
                    <a:pt x="559" y="733"/>
                  </a:cubicBezTo>
                  <a:cubicBezTo>
                    <a:pt x="369" y="733"/>
                    <a:pt x="191" y="744"/>
                    <a:pt x="1" y="789"/>
                  </a:cubicBezTo>
                  <a:cubicBezTo>
                    <a:pt x="1" y="1079"/>
                    <a:pt x="191" y="1314"/>
                    <a:pt x="448" y="1448"/>
                  </a:cubicBezTo>
                  <a:cubicBezTo>
                    <a:pt x="526" y="1292"/>
                    <a:pt x="604" y="1124"/>
                    <a:pt x="705" y="956"/>
                  </a:cubicBezTo>
                  <a:cubicBezTo>
                    <a:pt x="716" y="962"/>
                    <a:pt x="732" y="965"/>
                    <a:pt x="751" y="965"/>
                  </a:cubicBezTo>
                  <a:cubicBezTo>
                    <a:pt x="769" y="965"/>
                    <a:pt x="788" y="962"/>
                    <a:pt x="805" y="956"/>
                  </a:cubicBezTo>
                  <a:cubicBezTo>
                    <a:pt x="894" y="1135"/>
                    <a:pt x="984" y="1292"/>
                    <a:pt x="1051" y="1448"/>
                  </a:cubicBezTo>
                  <a:cubicBezTo>
                    <a:pt x="1319" y="1314"/>
                    <a:pt x="1498" y="1079"/>
                    <a:pt x="1498" y="789"/>
                  </a:cubicBezTo>
                  <a:cubicBezTo>
                    <a:pt x="1442" y="789"/>
                    <a:pt x="1375" y="778"/>
                    <a:pt x="1286" y="755"/>
                  </a:cubicBezTo>
                  <a:cubicBezTo>
                    <a:pt x="1185" y="744"/>
                    <a:pt x="1084" y="744"/>
                    <a:pt x="973" y="733"/>
                  </a:cubicBezTo>
                  <a:cubicBezTo>
                    <a:pt x="973" y="677"/>
                    <a:pt x="939" y="632"/>
                    <a:pt x="894" y="610"/>
                  </a:cubicBezTo>
                  <a:cubicBezTo>
                    <a:pt x="984" y="420"/>
                    <a:pt x="1084" y="275"/>
                    <a:pt x="1163" y="118"/>
                  </a:cubicBezTo>
                  <a:cubicBezTo>
                    <a:pt x="1035" y="43"/>
                    <a:pt x="890" y="1"/>
                    <a:pt x="7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7"/>
            <p:cNvSpPr/>
            <p:nvPr/>
          </p:nvSpPr>
          <p:spPr>
            <a:xfrm>
              <a:off x="7388725" y="4212200"/>
              <a:ext cx="158100" cy="2850"/>
            </a:xfrm>
            <a:custGeom>
              <a:avLst/>
              <a:gdLst/>
              <a:ahLst/>
              <a:cxnLst/>
              <a:rect l="l" t="t" r="r" b="b"/>
              <a:pathLst>
                <a:path w="3162" h="57" extrusionOk="0">
                  <a:moveTo>
                    <a:pt x="0" y="1"/>
                  </a:moveTo>
                  <a:lnTo>
                    <a:pt x="0" y="57"/>
                  </a:lnTo>
                  <a:lnTo>
                    <a:pt x="3162" y="57"/>
                  </a:lnTo>
                  <a:lnTo>
                    <a:pt x="316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7"/>
            <p:cNvSpPr/>
            <p:nvPr/>
          </p:nvSpPr>
          <p:spPr>
            <a:xfrm>
              <a:off x="7388725" y="4072550"/>
              <a:ext cx="158100" cy="2850"/>
            </a:xfrm>
            <a:custGeom>
              <a:avLst/>
              <a:gdLst/>
              <a:ahLst/>
              <a:cxnLst/>
              <a:rect l="l" t="t" r="r" b="b"/>
              <a:pathLst>
                <a:path w="3162" h="57" extrusionOk="0">
                  <a:moveTo>
                    <a:pt x="0" y="1"/>
                  </a:moveTo>
                  <a:lnTo>
                    <a:pt x="0" y="57"/>
                  </a:lnTo>
                  <a:lnTo>
                    <a:pt x="3162" y="57"/>
                  </a:lnTo>
                  <a:lnTo>
                    <a:pt x="316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7"/>
            <p:cNvSpPr/>
            <p:nvPr/>
          </p:nvSpPr>
          <p:spPr>
            <a:xfrm>
              <a:off x="7379225" y="4060250"/>
              <a:ext cx="176000" cy="12900"/>
            </a:xfrm>
            <a:custGeom>
              <a:avLst/>
              <a:gdLst/>
              <a:ahLst/>
              <a:cxnLst/>
              <a:rect l="l" t="t" r="r" b="b"/>
              <a:pathLst>
                <a:path w="3520" h="258" extrusionOk="0">
                  <a:moveTo>
                    <a:pt x="112" y="1"/>
                  </a:moveTo>
                  <a:cubicBezTo>
                    <a:pt x="89" y="1"/>
                    <a:pt x="56" y="12"/>
                    <a:pt x="34" y="34"/>
                  </a:cubicBezTo>
                  <a:cubicBezTo>
                    <a:pt x="0" y="68"/>
                    <a:pt x="0" y="90"/>
                    <a:pt x="0" y="135"/>
                  </a:cubicBezTo>
                  <a:cubicBezTo>
                    <a:pt x="0" y="202"/>
                    <a:pt x="56" y="258"/>
                    <a:pt x="112" y="258"/>
                  </a:cubicBezTo>
                  <a:lnTo>
                    <a:pt x="3397" y="258"/>
                  </a:lnTo>
                  <a:cubicBezTo>
                    <a:pt x="3464" y="258"/>
                    <a:pt x="3508" y="202"/>
                    <a:pt x="3508" y="135"/>
                  </a:cubicBezTo>
                  <a:cubicBezTo>
                    <a:pt x="3520" y="57"/>
                    <a:pt x="3464" y="1"/>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7"/>
            <p:cNvSpPr/>
            <p:nvPr/>
          </p:nvSpPr>
          <p:spPr>
            <a:xfrm>
              <a:off x="7380325" y="4198800"/>
              <a:ext cx="174900" cy="13450"/>
            </a:xfrm>
            <a:custGeom>
              <a:avLst/>
              <a:gdLst/>
              <a:ahLst/>
              <a:cxnLst/>
              <a:rect l="l" t="t" r="r" b="b"/>
              <a:pathLst>
                <a:path w="3498" h="269" extrusionOk="0">
                  <a:moveTo>
                    <a:pt x="112" y="1"/>
                  </a:moveTo>
                  <a:cubicBezTo>
                    <a:pt x="79" y="1"/>
                    <a:pt x="56" y="23"/>
                    <a:pt x="23" y="46"/>
                  </a:cubicBezTo>
                  <a:cubicBezTo>
                    <a:pt x="0" y="79"/>
                    <a:pt x="0" y="101"/>
                    <a:pt x="0" y="146"/>
                  </a:cubicBezTo>
                  <a:cubicBezTo>
                    <a:pt x="0" y="213"/>
                    <a:pt x="56" y="269"/>
                    <a:pt x="112" y="269"/>
                  </a:cubicBezTo>
                  <a:lnTo>
                    <a:pt x="3375" y="269"/>
                  </a:lnTo>
                  <a:cubicBezTo>
                    <a:pt x="3442" y="269"/>
                    <a:pt x="3486" y="213"/>
                    <a:pt x="3486" y="146"/>
                  </a:cubicBezTo>
                  <a:cubicBezTo>
                    <a:pt x="3498" y="57"/>
                    <a:pt x="3442" y="1"/>
                    <a:pt x="3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7"/>
            <p:cNvSpPr/>
            <p:nvPr/>
          </p:nvSpPr>
          <p:spPr>
            <a:xfrm>
              <a:off x="7398175" y="4015000"/>
              <a:ext cx="34150" cy="232450"/>
            </a:xfrm>
            <a:custGeom>
              <a:avLst/>
              <a:gdLst/>
              <a:ahLst/>
              <a:cxnLst/>
              <a:rect l="l" t="t" r="r" b="b"/>
              <a:pathLst>
                <a:path w="683" h="4649" extrusionOk="0">
                  <a:moveTo>
                    <a:pt x="1" y="1"/>
                  </a:moveTo>
                  <a:lnTo>
                    <a:pt x="1" y="4649"/>
                  </a:lnTo>
                  <a:lnTo>
                    <a:pt x="683" y="4649"/>
                  </a:lnTo>
                  <a:lnTo>
                    <a:pt x="68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7"/>
            <p:cNvSpPr/>
            <p:nvPr/>
          </p:nvSpPr>
          <p:spPr>
            <a:xfrm>
              <a:off x="7493725" y="4015000"/>
              <a:ext cx="28550" cy="232450"/>
            </a:xfrm>
            <a:custGeom>
              <a:avLst/>
              <a:gdLst/>
              <a:ahLst/>
              <a:cxnLst/>
              <a:rect l="l" t="t" r="r" b="b"/>
              <a:pathLst>
                <a:path w="571" h="4649" extrusionOk="0">
                  <a:moveTo>
                    <a:pt x="1" y="1"/>
                  </a:moveTo>
                  <a:lnTo>
                    <a:pt x="1" y="4649"/>
                  </a:lnTo>
                  <a:lnTo>
                    <a:pt x="570" y="4649"/>
                  </a:lnTo>
                  <a:lnTo>
                    <a:pt x="570"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7"/>
            <p:cNvSpPr/>
            <p:nvPr/>
          </p:nvSpPr>
          <p:spPr>
            <a:xfrm>
              <a:off x="7529475" y="4015000"/>
              <a:ext cx="10100" cy="232450"/>
            </a:xfrm>
            <a:custGeom>
              <a:avLst/>
              <a:gdLst/>
              <a:ahLst/>
              <a:cxnLst/>
              <a:rect l="l" t="t" r="r" b="b"/>
              <a:pathLst>
                <a:path w="202" h="4649" extrusionOk="0">
                  <a:moveTo>
                    <a:pt x="1" y="1"/>
                  </a:moveTo>
                  <a:lnTo>
                    <a:pt x="1" y="4649"/>
                  </a:lnTo>
                  <a:lnTo>
                    <a:pt x="202" y="4649"/>
                  </a:lnTo>
                  <a:lnTo>
                    <a:pt x="20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47"/>
          <p:cNvGrpSpPr/>
          <p:nvPr/>
        </p:nvGrpSpPr>
        <p:grpSpPr>
          <a:xfrm>
            <a:off x="720005" y="4255620"/>
            <a:ext cx="1243620" cy="599220"/>
            <a:chOff x="6745125" y="3984450"/>
            <a:chExt cx="1036350" cy="499350"/>
          </a:xfrm>
        </p:grpSpPr>
        <p:sp>
          <p:nvSpPr>
            <p:cNvPr id="1526" name="Google Shape;1526;p47"/>
            <p:cNvSpPr/>
            <p:nvPr/>
          </p:nvSpPr>
          <p:spPr>
            <a:xfrm>
              <a:off x="6789825" y="4321700"/>
              <a:ext cx="963150" cy="53150"/>
            </a:xfrm>
            <a:custGeom>
              <a:avLst/>
              <a:gdLst/>
              <a:ahLst/>
              <a:cxnLst/>
              <a:rect l="l" t="t" r="r" b="b"/>
              <a:pathLst>
                <a:path w="19263" h="1063" extrusionOk="0">
                  <a:moveTo>
                    <a:pt x="1" y="1"/>
                  </a:moveTo>
                  <a:lnTo>
                    <a:pt x="1" y="1062"/>
                  </a:lnTo>
                  <a:lnTo>
                    <a:pt x="19263" y="1062"/>
                  </a:lnTo>
                  <a:lnTo>
                    <a:pt x="19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7"/>
            <p:cNvSpPr/>
            <p:nvPr/>
          </p:nvSpPr>
          <p:spPr>
            <a:xfrm>
              <a:off x="7078625" y="4260250"/>
              <a:ext cx="702850" cy="54250"/>
            </a:xfrm>
            <a:custGeom>
              <a:avLst/>
              <a:gdLst/>
              <a:ahLst/>
              <a:cxnLst/>
              <a:rect l="l" t="t" r="r" b="b"/>
              <a:pathLst>
                <a:path w="14057" h="1085" extrusionOk="0">
                  <a:moveTo>
                    <a:pt x="1" y="1"/>
                  </a:moveTo>
                  <a:lnTo>
                    <a:pt x="1" y="1085"/>
                  </a:lnTo>
                  <a:lnTo>
                    <a:pt x="14057" y="1085"/>
                  </a:lnTo>
                  <a:lnTo>
                    <a:pt x="140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7"/>
            <p:cNvSpPr/>
            <p:nvPr/>
          </p:nvSpPr>
          <p:spPr>
            <a:xfrm>
              <a:off x="7078625" y="4017250"/>
              <a:ext cx="43650" cy="296700"/>
            </a:xfrm>
            <a:custGeom>
              <a:avLst/>
              <a:gdLst/>
              <a:ahLst/>
              <a:cxnLst/>
              <a:rect l="l" t="t" r="r" b="b"/>
              <a:pathLst>
                <a:path w="873" h="5934" extrusionOk="0">
                  <a:moveTo>
                    <a:pt x="1" y="1"/>
                  </a:moveTo>
                  <a:lnTo>
                    <a:pt x="1" y="5933"/>
                  </a:lnTo>
                  <a:lnTo>
                    <a:pt x="872" y="5933"/>
                  </a:lnTo>
                  <a:lnTo>
                    <a:pt x="8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7"/>
            <p:cNvSpPr/>
            <p:nvPr/>
          </p:nvSpPr>
          <p:spPr>
            <a:xfrm>
              <a:off x="7080875" y="4262500"/>
              <a:ext cx="41400" cy="50350"/>
            </a:xfrm>
            <a:custGeom>
              <a:avLst/>
              <a:gdLst/>
              <a:ahLst/>
              <a:cxnLst/>
              <a:rect l="l" t="t" r="r" b="b"/>
              <a:pathLst>
                <a:path w="828" h="1007" extrusionOk="0">
                  <a:moveTo>
                    <a:pt x="827" y="1"/>
                  </a:moveTo>
                  <a:lnTo>
                    <a:pt x="827" y="1"/>
                  </a:lnTo>
                  <a:cubicBezTo>
                    <a:pt x="222" y="320"/>
                    <a:pt x="18" y="986"/>
                    <a:pt x="1" y="1006"/>
                  </a:cubicBezTo>
                  <a:lnTo>
                    <a:pt x="1" y="1006"/>
                  </a:lnTo>
                  <a:cubicBezTo>
                    <a:pt x="414" y="715"/>
                    <a:pt x="682" y="347"/>
                    <a:pt x="827" y="1"/>
                  </a:cubicBezTo>
                  <a:close/>
                  <a:moveTo>
                    <a:pt x="1" y="1006"/>
                  </a:moveTo>
                  <a:cubicBezTo>
                    <a:pt x="1" y="1006"/>
                    <a:pt x="1" y="1006"/>
                    <a:pt x="1" y="1006"/>
                  </a:cubicBezTo>
                  <a:cubicBezTo>
                    <a:pt x="1" y="1006"/>
                    <a:pt x="1" y="1006"/>
                    <a:pt x="1" y="1006"/>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7"/>
            <p:cNvSpPr/>
            <p:nvPr/>
          </p:nvSpPr>
          <p:spPr>
            <a:xfrm>
              <a:off x="7130025" y="4262850"/>
              <a:ext cx="109000" cy="7150"/>
            </a:xfrm>
            <a:custGeom>
              <a:avLst/>
              <a:gdLst/>
              <a:ahLst/>
              <a:cxnLst/>
              <a:rect l="l" t="t" r="r" b="b"/>
              <a:pathLst>
                <a:path w="2180" h="143" extrusionOk="0">
                  <a:moveTo>
                    <a:pt x="1171" y="0"/>
                  </a:moveTo>
                  <a:cubicBezTo>
                    <a:pt x="788" y="0"/>
                    <a:pt x="396" y="15"/>
                    <a:pt x="1" y="38"/>
                  </a:cubicBezTo>
                  <a:cubicBezTo>
                    <a:pt x="8" y="38"/>
                    <a:pt x="507" y="143"/>
                    <a:pt x="1150" y="143"/>
                  </a:cubicBezTo>
                  <a:cubicBezTo>
                    <a:pt x="1472" y="143"/>
                    <a:pt x="1830" y="116"/>
                    <a:pt x="2180" y="38"/>
                  </a:cubicBezTo>
                  <a:cubicBezTo>
                    <a:pt x="1852" y="12"/>
                    <a:pt x="1515" y="0"/>
                    <a:pt x="1171"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7"/>
            <p:cNvSpPr/>
            <p:nvPr/>
          </p:nvSpPr>
          <p:spPr>
            <a:xfrm>
              <a:off x="7288125" y="4265850"/>
              <a:ext cx="329650" cy="8750"/>
            </a:xfrm>
            <a:custGeom>
              <a:avLst/>
              <a:gdLst/>
              <a:ahLst/>
              <a:cxnLst/>
              <a:rect l="l" t="t" r="r" b="b"/>
              <a:pathLst>
                <a:path w="6593" h="175" extrusionOk="0">
                  <a:moveTo>
                    <a:pt x="3090" y="1"/>
                  </a:moveTo>
                  <a:cubicBezTo>
                    <a:pt x="2114" y="1"/>
                    <a:pt x="1036" y="23"/>
                    <a:pt x="1" y="90"/>
                  </a:cubicBezTo>
                  <a:cubicBezTo>
                    <a:pt x="1" y="90"/>
                    <a:pt x="1287" y="174"/>
                    <a:pt x="3240" y="174"/>
                  </a:cubicBezTo>
                  <a:cubicBezTo>
                    <a:pt x="4217" y="174"/>
                    <a:pt x="5360" y="153"/>
                    <a:pt x="6593" y="90"/>
                  </a:cubicBezTo>
                  <a:cubicBezTo>
                    <a:pt x="6593" y="90"/>
                    <a:pt x="5044" y="1"/>
                    <a:pt x="309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7"/>
            <p:cNvSpPr/>
            <p:nvPr/>
          </p:nvSpPr>
          <p:spPr>
            <a:xfrm>
              <a:off x="6745125" y="3984450"/>
              <a:ext cx="335250" cy="328950"/>
            </a:xfrm>
            <a:custGeom>
              <a:avLst/>
              <a:gdLst/>
              <a:ahLst/>
              <a:cxnLst/>
              <a:rect l="l" t="t" r="r" b="b"/>
              <a:pathLst>
                <a:path w="6705" h="6579" extrusionOk="0">
                  <a:moveTo>
                    <a:pt x="4636" y="1"/>
                  </a:moveTo>
                  <a:cubicBezTo>
                    <a:pt x="4089" y="1"/>
                    <a:pt x="3534" y="34"/>
                    <a:pt x="2973" y="98"/>
                  </a:cubicBezTo>
                  <a:cubicBezTo>
                    <a:pt x="2615" y="143"/>
                    <a:pt x="2280" y="299"/>
                    <a:pt x="2012" y="545"/>
                  </a:cubicBezTo>
                  <a:cubicBezTo>
                    <a:pt x="1375" y="1148"/>
                    <a:pt x="839" y="1830"/>
                    <a:pt x="392" y="2556"/>
                  </a:cubicBezTo>
                  <a:cubicBezTo>
                    <a:pt x="336" y="2645"/>
                    <a:pt x="291" y="2757"/>
                    <a:pt x="280" y="2858"/>
                  </a:cubicBezTo>
                  <a:cubicBezTo>
                    <a:pt x="57" y="4053"/>
                    <a:pt x="1" y="5282"/>
                    <a:pt x="314" y="6578"/>
                  </a:cubicBezTo>
                  <a:lnTo>
                    <a:pt x="6705" y="6578"/>
                  </a:lnTo>
                  <a:lnTo>
                    <a:pt x="6705" y="176"/>
                  </a:lnTo>
                  <a:cubicBezTo>
                    <a:pt x="6031" y="57"/>
                    <a:pt x="5341" y="1"/>
                    <a:pt x="46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7"/>
            <p:cNvSpPr/>
            <p:nvPr/>
          </p:nvSpPr>
          <p:spPr>
            <a:xfrm>
              <a:off x="6800425" y="4025100"/>
              <a:ext cx="250900" cy="131300"/>
            </a:xfrm>
            <a:custGeom>
              <a:avLst/>
              <a:gdLst/>
              <a:ahLst/>
              <a:cxnLst/>
              <a:rect l="l" t="t" r="r" b="b"/>
              <a:pathLst>
                <a:path w="5018" h="2626" extrusionOk="0">
                  <a:moveTo>
                    <a:pt x="1956" y="0"/>
                  </a:moveTo>
                  <a:lnTo>
                    <a:pt x="1" y="1821"/>
                  </a:lnTo>
                  <a:lnTo>
                    <a:pt x="1" y="2626"/>
                  </a:lnTo>
                  <a:lnTo>
                    <a:pt x="68" y="2626"/>
                  </a:lnTo>
                  <a:lnTo>
                    <a:pt x="5018" y="56"/>
                  </a:lnTo>
                  <a:lnTo>
                    <a:pt x="50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7"/>
            <p:cNvSpPr/>
            <p:nvPr/>
          </p:nvSpPr>
          <p:spPr>
            <a:xfrm>
              <a:off x="6803775" y="4027850"/>
              <a:ext cx="247550" cy="222400"/>
            </a:xfrm>
            <a:custGeom>
              <a:avLst/>
              <a:gdLst/>
              <a:ahLst/>
              <a:cxnLst/>
              <a:rect l="l" t="t" r="r" b="b"/>
              <a:pathLst>
                <a:path w="4951" h="4448" extrusionOk="0">
                  <a:moveTo>
                    <a:pt x="4895" y="1"/>
                  </a:moveTo>
                  <a:lnTo>
                    <a:pt x="1" y="4358"/>
                  </a:lnTo>
                  <a:lnTo>
                    <a:pt x="1" y="4448"/>
                  </a:lnTo>
                  <a:lnTo>
                    <a:pt x="4951" y="4448"/>
                  </a:lnTo>
                  <a:lnTo>
                    <a:pt x="4951"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7"/>
            <p:cNvSpPr/>
            <p:nvPr/>
          </p:nvSpPr>
          <p:spPr>
            <a:xfrm>
              <a:off x="6803775" y="4027850"/>
              <a:ext cx="244750" cy="217950"/>
            </a:xfrm>
            <a:custGeom>
              <a:avLst/>
              <a:gdLst/>
              <a:ahLst/>
              <a:cxnLst/>
              <a:rect l="l" t="t" r="r" b="b"/>
              <a:pathLst>
                <a:path w="4895" h="4359" extrusionOk="0">
                  <a:moveTo>
                    <a:pt x="1889" y="1"/>
                  </a:moveTo>
                  <a:lnTo>
                    <a:pt x="1" y="1777"/>
                  </a:lnTo>
                  <a:lnTo>
                    <a:pt x="1" y="4358"/>
                  </a:lnTo>
                  <a:lnTo>
                    <a:pt x="4895" y="4358"/>
                  </a:lnTo>
                  <a:lnTo>
                    <a:pt x="48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7"/>
            <p:cNvSpPr/>
            <p:nvPr/>
          </p:nvSpPr>
          <p:spPr>
            <a:xfrm>
              <a:off x="6803775" y="4027850"/>
              <a:ext cx="244750" cy="128550"/>
            </a:xfrm>
            <a:custGeom>
              <a:avLst/>
              <a:gdLst/>
              <a:ahLst/>
              <a:cxnLst/>
              <a:rect l="l" t="t" r="r" b="b"/>
              <a:pathLst>
                <a:path w="4895" h="2571" extrusionOk="0">
                  <a:moveTo>
                    <a:pt x="1889" y="1"/>
                  </a:moveTo>
                  <a:lnTo>
                    <a:pt x="1610" y="269"/>
                  </a:lnTo>
                  <a:lnTo>
                    <a:pt x="1230" y="615"/>
                  </a:lnTo>
                  <a:lnTo>
                    <a:pt x="504" y="1297"/>
                  </a:lnTo>
                  <a:lnTo>
                    <a:pt x="1" y="1777"/>
                  </a:lnTo>
                  <a:lnTo>
                    <a:pt x="1" y="2571"/>
                  </a:lnTo>
                  <a:lnTo>
                    <a:pt x="4895" y="2571"/>
                  </a:lnTo>
                  <a:lnTo>
                    <a:pt x="48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7"/>
            <p:cNvSpPr/>
            <p:nvPr/>
          </p:nvSpPr>
          <p:spPr>
            <a:xfrm>
              <a:off x="6884225" y="4027850"/>
              <a:ext cx="164300" cy="128550"/>
            </a:xfrm>
            <a:custGeom>
              <a:avLst/>
              <a:gdLst/>
              <a:ahLst/>
              <a:cxnLst/>
              <a:rect l="l" t="t" r="r" b="b"/>
              <a:pathLst>
                <a:path w="3286" h="2571" extrusionOk="0">
                  <a:moveTo>
                    <a:pt x="280" y="1"/>
                  </a:moveTo>
                  <a:lnTo>
                    <a:pt x="1" y="269"/>
                  </a:lnTo>
                  <a:lnTo>
                    <a:pt x="2302" y="2571"/>
                  </a:lnTo>
                  <a:lnTo>
                    <a:pt x="3286" y="2571"/>
                  </a:lnTo>
                  <a:lnTo>
                    <a:pt x="3286" y="2124"/>
                  </a:lnTo>
                  <a:lnTo>
                    <a:pt x="1163"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7"/>
            <p:cNvSpPr/>
            <p:nvPr/>
          </p:nvSpPr>
          <p:spPr>
            <a:xfrm>
              <a:off x="6828925" y="4058600"/>
              <a:ext cx="134150" cy="97800"/>
            </a:xfrm>
            <a:custGeom>
              <a:avLst/>
              <a:gdLst/>
              <a:ahLst/>
              <a:cxnLst/>
              <a:rect l="l" t="t" r="r" b="b"/>
              <a:pathLst>
                <a:path w="2683" h="1956" extrusionOk="0">
                  <a:moveTo>
                    <a:pt x="727" y="0"/>
                  </a:moveTo>
                  <a:lnTo>
                    <a:pt x="1" y="682"/>
                  </a:lnTo>
                  <a:lnTo>
                    <a:pt x="1263" y="1956"/>
                  </a:lnTo>
                  <a:lnTo>
                    <a:pt x="2682" y="1956"/>
                  </a:lnTo>
                  <a:lnTo>
                    <a:pt x="727"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7"/>
            <p:cNvSpPr/>
            <p:nvPr/>
          </p:nvSpPr>
          <p:spPr>
            <a:xfrm>
              <a:off x="6828925" y="4158450"/>
              <a:ext cx="197250" cy="4800"/>
            </a:xfrm>
            <a:custGeom>
              <a:avLst/>
              <a:gdLst/>
              <a:ahLst/>
              <a:cxnLst/>
              <a:rect l="l" t="t" r="r" b="b"/>
              <a:pathLst>
                <a:path w="3945" h="96" extrusionOk="0">
                  <a:moveTo>
                    <a:pt x="2041" y="1"/>
                  </a:moveTo>
                  <a:cubicBezTo>
                    <a:pt x="1457" y="1"/>
                    <a:pt x="764" y="18"/>
                    <a:pt x="1" y="70"/>
                  </a:cubicBezTo>
                  <a:cubicBezTo>
                    <a:pt x="1" y="70"/>
                    <a:pt x="398" y="95"/>
                    <a:pt x="1567" y="95"/>
                  </a:cubicBezTo>
                  <a:cubicBezTo>
                    <a:pt x="2151" y="95"/>
                    <a:pt x="2928" y="89"/>
                    <a:pt x="3945" y="70"/>
                  </a:cubicBezTo>
                  <a:cubicBezTo>
                    <a:pt x="3945" y="70"/>
                    <a:pt x="3210" y="1"/>
                    <a:pt x="2041"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7"/>
            <p:cNvSpPr/>
            <p:nvPr/>
          </p:nvSpPr>
          <p:spPr>
            <a:xfrm>
              <a:off x="7007125" y="4182050"/>
              <a:ext cx="31350" cy="10650"/>
            </a:xfrm>
            <a:custGeom>
              <a:avLst/>
              <a:gdLst/>
              <a:ahLst/>
              <a:cxnLst/>
              <a:rect l="l" t="t" r="r" b="b"/>
              <a:pathLst>
                <a:path w="627" h="213" extrusionOk="0">
                  <a:moveTo>
                    <a:pt x="1" y="1"/>
                  </a:moveTo>
                  <a:lnTo>
                    <a:pt x="1" y="213"/>
                  </a:lnTo>
                  <a:lnTo>
                    <a:pt x="627" y="213"/>
                  </a:lnTo>
                  <a:lnTo>
                    <a:pt x="6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7"/>
            <p:cNvSpPr/>
            <p:nvPr/>
          </p:nvSpPr>
          <p:spPr>
            <a:xfrm>
              <a:off x="7009925" y="4184300"/>
              <a:ext cx="26300" cy="5650"/>
            </a:xfrm>
            <a:custGeom>
              <a:avLst/>
              <a:gdLst/>
              <a:ahLst/>
              <a:cxnLst/>
              <a:rect l="l" t="t" r="r" b="b"/>
              <a:pathLst>
                <a:path w="526" h="113" extrusionOk="0">
                  <a:moveTo>
                    <a:pt x="1" y="0"/>
                  </a:moveTo>
                  <a:lnTo>
                    <a:pt x="1" y="112"/>
                  </a:lnTo>
                  <a:lnTo>
                    <a:pt x="526" y="112"/>
                  </a:lnTo>
                  <a:lnTo>
                    <a:pt x="5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7"/>
            <p:cNvSpPr/>
            <p:nvPr/>
          </p:nvSpPr>
          <p:spPr>
            <a:xfrm>
              <a:off x="6751825" y="4313350"/>
              <a:ext cx="1012900" cy="80500"/>
            </a:xfrm>
            <a:custGeom>
              <a:avLst/>
              <a:gdLst/>
              <a:ahLst/>
              <a:cxnLst/>
              <a:rect l="l" t="t" r="r" b="b"/>
              <a:pathLst>
                <a:path w="20258" h="1610" extrusionOk="0">
                  <a:moveTo>
                    <a:pt x="180" y="0"/>
                  </a:moveTo>
                  <a:cubicBezTo>
                    <a:pt x="12" y="391"/>
                    <a:pt x="1" y="838"/>
                    <a:pt x="68" y="1319"/>
                  </a:cubicBezTo>
                  <a:cubicBezTo>
                    <a:pt x="101" y="1486"/>
                    <a:pt x="258" y="1609"/>
                    <a:pt x="437" y="1609"/>
                  </a:cubicBezTo>
                  <a:lnTo>
                    <a:pt x="1353" y="1609"/>
                  </a:lnTo>
                  <a:cubicBezTo>
                    <a:pt x="1520" y="861"/>
                    <a:pt x="2191" y="302"/>
                    <a:pt x="2984" y="302"/>
                  </a:cubicBezTo>
                  <a:cubicBezTo>
                    <a:pt x="3788" y="302"/>
                    <a:pt x="4459" y="861"/>
                    <a:pt x="4615" y="1609"/>
                  </a:cubicBezTo>
                  <a:lnTo>
                    <a:pt x="11911" y="1609"/>
                  </a:lnTo>
                  <a:cubicBezTo>
                    <a:pt x="12079" y="861"/>
                    <a:pt x="12749" y="302"/>
                    <a:pt x="13542" y="302"/>
                  </a:cubicBezTo>
                  <a:cubicBezTo>
                    <a:pt x="14347" y="302"/>
                    <a:pt x="15017" y="861"/>
                    <a:pt x="15174" y="1609"/>
                  </a:cubicBezTo>
                  <a:lnTo>
                    <a:pt x="15710" y="1609"/>
                  </a:lnTo>
                  <a:cubicBezTo>
                    <a:pt x="15878" y="861"/>
                    <a:pt x="16548" y="302"/>
                    <a:pt x="17341" y="302"/>
                  </a:cubicBezTo>
                  <a:cubicBezTo>
                    <a:pt x="18146" y="302"/>
                    <a:pt x="18827" y="861"/>
                    <a:pt x="18973" y="1609"/>
                  </a:cubicBezTo>
                  <a:lnTo>
                    <a:pt x="19989" y="1609"/>
                  </a:lnTo>
                  <a:cubicBezTo>
                    <a:pt x="20146" y="1609"/>
                    <a:pt x="20257" y="1486"/>
                    <a:pt x="20257" y="1341"/>
                  </a:cubicBezTo>
                  <a:lnTo>
                    <a:pt x="202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7"/>
            <p:cNvSpPr/>
            <p:nvPr/>
          </p:nvSpPr>
          <p:spPr>
            <a:xfrm>
              <a:off x="6828925" y="4340150"/>
              <a:ext cx="144200" cy="143650"/>
            </a:xfrm>
            <a:custGeom>
              <a:avLst/>
              <a:gdLst/>
              <a:ahLst/>
              <a:cxnLst/>
              <a:rect l="l" t="t" r="r" b="b"/>
              <a:pathLst>
                <a:path w="2884" h="2873" extrusionOk="0">
                  <a:moveTo>
                    <a:pt x="1442" y="1"/>
                  </a:moveTo>
                  <a:cubicBezTo>
                    <a:pt x="649" y="1"/>
                    <a:pt x="1" y="637"/>
                    <a:pt x="1" y="1442"/>
                  </a:cubicBezTo>
                  <a:cubicBezTo>
                    <a:pt x="1" y="2235"/>
                    <a:pt x="649" y="2872"/>
                    <a:pt x="1442" y="2872"/>
                  </a:cubicBezTo>
                  <a:cubicBezTo>
                    <a:pt x="2235" y="2872"/>
                    <a:pt x="2883" y="2235"/>
                    <a:pt x="2883" y="1442"/>
                  </a:cubicBezTo>
                  <a:cubicBezTo>
                    <a:pt x="2883" y="637"/>
                    <a:pt x="2235" y="1"/>
                    <a:pt x="1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7"/>
            <p:cNvSpPr/>
            <p:nvPr/>
          </p:nvSpPr>
          <p:spPr>
            <a:xfrm>
              <a:off x="6870275" y="4381500"/>
              <a:ext cx="62050" cy="61500"/>
            </a:xfrm>
            <a:custGeom>
              <a:avLst/>
              <a:gdLst/>
              <a:ahLst/>
              <a:cxnLst/>
              <a:rect l="l" t="t" r="r" b="b"/>
              <a:pathLst>
                <a:path w="1241" h="1230" extrusionOk="0">
                  <a:moveTo>
                    <a:pt x="626" y="0"/>
                  </a:moveTo>
                  <a:cubicBezTo>
                    <a:pt x="380" y="0"/>
                    <a:pt x="157" y="146"/>
                    <a:pt x="56" y="369"/>
                  </a:cubicBezTo>
                  <a:cubicBezTo>
                    <a:pt x="12" y="447"/>
                    <a:pt x="0" y="526"/>
                    <a:pt x="0" y="615"/>
                  </a:cubicBezTo>
                  <a:cubicBezTo>
                    <a:pt x="0" y="950"/>
                    <a:pt x="280" y="1229"/>
                    <a:pt x="615" y="1229"/>
                  </a:cubicBezTo>
                  <a:cubicBezTo>
                    <a:pt x="827" y="1229"/>
                    <a:pt x="1006" y="1129"/>
                    <a:pt x="1118" y="972"/>
                  </a:cubicBezTo>
                  <a:cubicBezTo>
                    <a:pt x="1185" y="872"/>
                    <a:pt x="1241" y="749"/>
                    <a:pt x="1241" y="615"/>
                  </a:cubicBezTo>
                  <a:cubicBezTo>
                    <a:pt x="1241" y="280"/>
                    <a:pt x="961" y="0"/>
                    <a:pt x="6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7"/>
            <p:cNvSpPr/>
            <p:nvPr/>
          </p:nvSpPr>
          <p:spPr>
            <a:xfrm>
              <a:off x="6901575" y="4393250"/>
              <a:ext cx="18450" cy="12300"/>
            </a:xfrm>
            <a:custGeom>
              <a:avLst/>
              <a:gdLst/>
              <a:ahLst/>
              <a:cxnLst/>
              <a:rect l="l" t="t" r="r" b="b"/>
              <a:pathLst>
                <a:path w="369" h="246" extrusionOk="0">
                  <a:moveTo>
                    <a:pt x="190" y="0"/>
                  </a:moveTo>
                  <a:cubicBezTo>
                    <a:pt x="90" y="0"/>
                    <a:pt x="0" y="56"/>
                    <a:pt x="0" y="123"/>
                  </a:cubicBezTo>
                  <a:cubicBezTo>
                    <a:pt x="0" y="190"/>
                    <a:pt x="90" y="246"/>
                    <a:pt x="190" y="246"/>
                  </a:cubicBezTo>
                  <a:cubicBezTo>
                    <a:pt x="279" y="246"/>
                    <a:pt x="369" y="190"/>
                    <a:pt x="369" y="123"/>
                  </a:cubicBezTo>
                  <a:cubicBezTo>
                    <a:pt x="369" y="56"/>
                    <a:pt x="279" y="0"/>
                    <a:pt x="190"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7"/>
            <p:cNvSpPr/>
            <p:nvPr/>
          </p:nvSpPr>
          <p:spPr>
            <a:xfrm>
              <a:off x="6830075" y="4342950"/>
              <a:ext cx="136900" cy="136100"/>
            </a:xfrm>
            <a:custGeom>
              <a:avLst/>
              <a:gdLst/>
              <a:ahLst/>
              <a:cxnLst/>
              <a:rect l="l" t="t" r="r" b="b"/>
              <a:pathLst>
                <a:path w="2738" h="2722" extrusionOk="0">
                  <a:moveTo>
                    <a:pt x="1408" y="0"/>
                  </a:moveTo>
                  <a:cubicBezTo>
                    <a:pt x="1341" y="0"/>
                    <a:pt x="1285" y="0"/>
                    <a:pt x="1229" y="12"/>
                  </a:cubicBezTo>
                  <a:cubicBezTo>
                    <a:pt x="1095" y="23"/>
                    <a:pt x="972" y="68"/>
                    <a:pt x="860" y="112"/>
                  </a:cubicBezTo>
                  <a:cubicBezTo>
                    <a:pt x="737" y="146"/>
                    <a:pt x="626" y="224"/>
                    <a:pt x="525" y="302"/>
                  </a:cubicBezTo>
                  <a:cubicBezTo>
                    <a:pt x="425" y="392"/>
                    <a:pt x="346" y="492"/>
                    <a:pt x="257" y="604"/>
                  </a:cubicBezTo>
                  <a:cubicBezTo>
                    <a:pt x="101" y="827"/>
                    <a:pt x="22" y="1084"/>
                    <a:pt x="22" y="1364"/>
                  </a:cubicBezTo>
                  <a:cubicBezTo>
                    <a:pt x="0" y="1364"/>
                    <a:pt x="67" y="1777"/>
                    <a:pt x="78" y="1777"/>
                  </a:cubicBezTo>
                  <a:cubicBezTo>
                    <a:pt x="123" y="1900"/>
                    <a:pt x="179" y="2023"/>
                    <a:pt x="257" y="2135"/>
                  </a:cubicBezTo>
                  <a:cubicBezTo>
                    <a:pt x="324" y="2246"/>
                    <a:pt x="425" y="2347"/>
                    <a:pt x="525" y="2425"/>
                  </a:cubicBezTo>
                  <a:cubicBezTo>
                    <a:pt x="637" y="2514"/>
                    <a:pt x="749" y="2581"/>
                    <a:pt x="860" y="2626"/>
                  </a:cubicBezTo>
                  <a:cubicBezTo>
                    <a:pt x="1019" y="2694"/>
                    <a:pt x="1188" y="2721"/>
                    <a:pt x="1350" y="2721"/>
                  </a:cubicBezTo>
                  <a:cubicBezTo>
                    <a:pt x="1428" y="2721"/>
                    <a:pt x="1503" y="2715"/>
                    <a:pt x="1575" y="2704"/>
                  </a:cubicBezTo>
                  <a:cubicBezTo>
                    <a:pt x="1799" y="2660"/>
                    <a:pt x="2011" y="2581"/>
                    <a:pt x="2156" y="2470"/>
                  </a:cubicBezTo>
                  <a:cubicBezTo>
                    <a:pt x="2480" y="2246"/>
                    <a:pt x="2637" y="1922"/>
                    <a:pt x="2693" y="1721"/>
                  </a:cubicBezTo>
                  <a:cubicBezTo>
                    <a:pt x="2715" y="1621"/>
                    <a:pt x="2737" y="1520"/>
                    <a:pt x="2737" y="1464"/>
                  </a:cubicBezTo>
                  <a:lnTo>
                    <a:pt x="2737" y="1453"/>
                  </a:lnTo>
                  <a:cubicBezTo>
                    <a:pt x="2737" y="1509"/>
                    <a:pt x="2715" y="1587"/>
                    <a:pt x="2693" y="1699"/>
                  </a:cubicBezTo>
                  <a:cubicBezTo>
                    <a:pt x="2659" y="1810"/>
                    <a:pt x="2603" y="1933"/>
                    <a:pt x="2525" y="2067"/>
                  </a:cubicBezTo>
                  <a:cubicBezTo>
                    <a:pt x="2425" y="2190"/>
                    <a:pt x="2313" y="2324"/>
                    <a:pt x="2145" y="2425"/>
                  </a:cubicBezTo>
                  <a:cubicBezTo>
                    <a:pt x="1978" y="2537"/>
                    <a:pt x="1788" y="2604"/>
                    <a:pt x="1575" y="2626"/>
                  </a:cubicBezTo>
                  <a:cubicBezTo>
                    <a:pt x="1553" y="2627"/>
                    <a:pt x="1531" y="2628"/>
                    <a:pt x="1508" y="2628"/>
                  </a:cubicBezTo>
                  <a:cubicBezTo>
                    <a:pt x="1307" y="2628"/>
                    <a:pt x="1107" y="2583"/>
                    <a:pt x="916" y="2492"/>
                  </a:cubicBezTo>
                  <a:cubicBezTo>
                    <a:pt x="704" y="2403"/>
                    <a:pt x="525" y="2235"/>
                    <a:pt x="402" y="2034"/>
                  </a:cubicBezTo>
                  <a:cubicBezTo>
                    <a:pt x="324" y="1945"/>
                    <a:pt x="291" y="1822"/>
                    <a:pt x="246" y="1721"/>
                  </a:cubicBezTo>
                  <a:cubicBezTo>
                    <a:pt x="201" y="1587"/>
                    <a:pt x="190" y="1475"/>
                    <a:pt x="190" y="1352"/>
                  </a:cubicBezTo>
                  <a:cubicBezTo>
                    <a:pt x="201" y="1241"/>
                    <a:pt x="223" y="1118"/>
                    <a:pt x="246" y="1006"/>
                  </a:cubicBezTo>
                  <a:cubicBezTo>
                    <a:pt x="291" y="894"/>
                    <a:pt x="324" y="783"/>
                    <a:pt x="402" y="682"/>
                  </a:cubicBezTo>
                  <a:cubicBezTo>
                    <a:pt x="525" y="492"/>
                    <a:pt x="704" y="324"/>
                    <a:pt x="916" y="224"/>
                  </a:cubicBezTo>
                  <a:cubicBezTo>
                    <a:pt x="1017" y="179"/>
                    <a:pt x="1128" y="135"/>
                    <a:pt x="1240" y="123"/>
                  </a:cubicBezTo>
                  <a:cubicBezTo>
                    <a:pt x="1296" y="112"/>
                    <a:pt x="1352" y="112"/>
                    <a:pt x="1408" y="112"/>
                  </a:cubicBezTo>
                  <a:lnTo>
                    <a:pt x="1575" y="112"/>
                  </a:lnTo>
                  <a:cubicBezTo>
                    <a:pt x="1788" y="135"/>
                    <a:pt x="1978" y="202"/>
                    <a:pt x="2145" y="302"/>
                  </a:cubicBezTo>
                  <a:cubicBezTo>
                    <a:pt x="2313" y="403"/>
                    <a:pt x="2436" y="548"/>
                    <a:pt x="2525" y="671"/>
                  </a:cubicBezTo>
                  <a:cubicBezTo>
                    <a:pt x="2603" y="794"/>
                    <a:pt x="2659" y="917"/>
                    <a:pt x="2693" y="1028"/>
                  </a:cubicBezTo>
                  <a:cubicBezTo>
                    <a:pt x="2715" y="1129"/>
                    <a:pt x="2737" y="1230"/>
                    <a:pt x="2737" y="1285"/>
                  </a:cubicBezTo>
                  <a:lnTo>
                    <a:pt x="2737" y="1252"/>
                  </a:lnTo>
                  <a:cubicBezTo>
                    <a:pt x="2737" y="1196"/>
                    <a:pt x="2715" y="1118"/>
                    <a:pt x="2693" y="1006"/>
                  </a:cubicBezTo>
                  <a:cubicBezTo>
                    <a:pt x="2637" y="794"/>
                    <a:pt x="2480" y="492"/>
                    <a:pt x="2156" y="246"/>
                  </a:cubicBezTo>
                  <a:cubicBezTo>
                    <a:pt x="2000" y="135"/>
                    <a:pt x="1799" y="45"/>
                    <a:pt x="1575" y="12"/>
                  </a:cubicBezTo>
                  <a:cubicBezTo>
                    <a:pt x="1520" y="0"/>
                    <a:pt x="1464" y="0"/>
                    <a:pt x="1408"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7"/>
            <p:cNvSpPr/>
            <p:nvPr/>
          </p:nvSpPr>
          <p:spPr>
            <a:xfrm>
              <a:off x="6870275" y="4399350"/>
              <a:ext cx="55900" cy="43650"/>
            </a:xfrm>
            <a:custGeom>
              <a:avLst/>
              <a:gdLst/>
              <a:ahLst/>
              <a:cxnLst/>
              <a:rect l="l" t="t" r="r" b="b"/>
              <a:pathLst>
                <a:path w="1118" h="873" extrusionOk="0">
                  <a:moveTo>
                    <a:pt x="45" y="1"/>
                  </a:moveTo>
                  <a:cubicBezTo>
                    <a:pt x="12" y="90"/>
                    <a:pt x="0" y="169"/>
                    <a:pt x="0" y="258"/>
                  </a:cubicBezTo>
                  <a:cubicBezTo>
                    <a:pt x="0" y="593"/>
                    <a:pt x="280" y="872"/>
                    <a:pt x="615" y="872"/>
                  </a:cubicBezTo>
                  <a:cubicBezTo>
                    <a:pt x="827" y="872"/>
                    <a:pt x="1006" y="772"/>
                    <a:pt x="1118" y="615"/>
                  </a:cubicBezTo>
                  <a:lnTo>
                    <a:pt x="1118" y="615"/>
                  </a:lnTo>
                  <a:cubicBezTo>
                    <a:pt x="1062" y="622"/>
                    <a:pt x="1008" y="626"/>
                    <a:pt x="955" y="626"/>
                  </a:cubicBezTo>
                  <a:cubicBezTo>
                    <a:pt x="753" y="626"/>
                    <a:pt x="571" y="574"/>
                    <a:pt x="403" y="459"/>
                  </a:cubicBezTo>
                  <a:cubicBezTo>
                    <a:pt x="235" y="336"/>
                    <a:pt x="123" y="180"/>
                    <a:pt x="45"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7"/>
            <p:cNvSpPr/>
            <p:nvPr/>
          </p:nvSpPr>
          <p:spPr>
            <a:xfrm>
              <a:off x="7357975" y="4340150"/>
              <a:ext cx="143600" cy="143650"/>
            </a:xfrm>
            <a:custGeom>
              <a:avLst/>
              <a:gdLst/>
              <a:ahLst/>
              <a:cxnLst/>
              <a:rect l="l" t="t" r="r" b="b"/>
              <a:pathLst>
                <a:path w="2872" h="2873" extrusionOk="0">
                  <a:moveTo>
                    <a:pt x="1431" y="1"/>
                  </a:moveTo>
                  <a:cubicBezTo>
                    <a:pt x="637" y="1"/>
                    <a:pt x="1" y="637"/>
                    <a:pt x="1" y="1442"/>
                  </a:cubicBezTo>
                  <a:cubicBezTo>
                    <a:pt x="1" y="2235"/>
                    <a:pt x="637" y="2872"/>
                    <a:pt x="1431" y="2872"/>
                  </a:cubicBezTo>
                  <a:cubicBezTo>
                    <a:pt x="2235" y="2872"/>
                    <a:pt x="2872" y="2235"/>
                    <a:pt x="2872" y="1442"/>
                  </a:cubicBezTo>
                  <a:cubicBezTo>
                    <a:pt x="2872" y="637"/>
                    <a:pt x="2235" y="1"/>
                    <a:pt x="1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7"/>
            <p:cNvSpPr/>
            <p:nvPr/>
          </p:nvSpPr>
          <p:spPr>
            <a:xfrm>
              <a:off x="7398775" y="4381500"/>
              <a:ext cx="62600" cy="61500"/>
            </a:xfrm>
            <a:custGeom>
              <a:avLst/>
              <a:gdLst/>
              <a:ahLst/>
              <a:cxnLst/>
              <a:rect l="l" t="t" r="r" b="b"/>
              <a:pathLst>
                <a:path w="1252" h="1230" extrusionOk="0">
                  <a:moveTo>
                    <a:pt x="637" y="0"/>
                  </a:moveTo>
                  <a:cubicBezTo>
                    <a:pt x="380" y="0"/>
                    <a:pt x="157" y="146"/>
                    <a:pt x="56" y="369"/>
                  </a:cubicBezTo>
                  <a:cubicBezTo>
                    <a:pt x="22" y="447"/>
                    <a:pt x="0" y="526"/>
                    <a:pt x="0" y="615"/>
                  </a:cubicBezTo>
                  <a:cubicBezTo>
                    <a:pt x="0" y="950"/>
                    <a:pt x="279" y="1229"/>
                    <a:pt x="615" y="1229"/>
                  </a:cubicBezTo>
                  <a:cubicBezTo>
                    <a:pt x="827" y="1229"/>
                    <a:pt x="1006" y="1129"/>
                    <a:pt x="1117" y="972"/>
                  </a:cubicBezTo>
                  <a:cubicBezTo>
                    <a:pt x="1196" y="872"/>
                    <a:pt x="1252" y="749"/>
                    <a:pt x="1252" y="615"/>
                  </a:cubicBezTo>
                  <a:cubicBezTo>
                    <a:pt x="1252" y="280"/>
                    <a:pt x="972" y="0"/>
                    <a:pt x="6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7"/>
            <p:cNvSpPr/>
            <p:nvPr/>
          </p:nvSpPr>
          <p:spPr>
            <a:xfrm>
              <a:off x="7431175" y="4393250"/>
              <a:ext cx="17900" cy="12300"/>
            </a:xfrm>
            <a:custGeom>
              <a:avLst/>
              <a:gdLst/>
              <a:ahLst/>
              <a:cxnLst/>
              <a:rect l="l" t="t" r="r" b="b"/>
              <a:pathLst>
                <a:path w="358" h="246" extrusionOk="0">
                  <a:moveTo>
                    <a:pt x="179" y="0"/>
                  </a:moveTo>
                  <a:cubicBezTo>
                    <a:pt x="78" y="0"/>
                    <a:pt x="0" y="56"/>
                    <a:pt x="0" y="123"/>
                  </a:cubicBezTo>
                  <a:cubicBezTo>
                    <a:pt x="0" y="190"/>
                    <a:pt x="78" y="246"/>
                    <a:pt x="179" y="246"/>
                  </a:cubicBezTo>
                  <a:cubicBezTo>
                    <a:pt x="279" y="246"/>
                    <a:pt x="358" y="190"/>
                    <a:pt x="358" y="123"/>
                  </a:cubicBezTo>
                  <a:cubicBezTo>
                    <a:pt x="358" y="56"/>
                    <a:pt x="279" y="0"/>
                    <a:pt x="179"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7"/>
            <p:cNvSpPr/>
            <p:nvPr/>
          </p:nvSpPr>
          <p:spPr>
            <a:xfrm>
              <a:off x="7359675" y="4342950"/>
              <a:ext cx="135800" cy="136100"/>
            </a:xfrm>
            <a:custGeom>
              <a:avLst/>
              <a:gdLst/>
              <a:ahLst/>
              <a:cxnLst/>
              <a:rect l="l" t="t" r="r" b="b"/>
              <a:pathLst>
                <a:path w="2716" h="2722" extrusionOk="0">
                  <a:moveTo>
                    <a:pt x="1385" y="0"/>
                  </a:moveTo>
                  <a:cubicBezTo>
                    <a:pt x="1318" y="0"/>
                    <a:pt x="1263" y="0"/>
                    <a:pt x="1207" y="12"/>
                  </a:cubicBezTo>
                  <a:cubicBezTo>
                    <a:pt x="1084" y="23"/>
                    <a:pt x="950" y="68"/>
                    <a:pt x="838" y="112"/>
                  </a:cubicBezTo>
                  <a:cubicBezTo>
                    <a:pt x="715" y="146"/>
                    <a:pt x="603" y="224"/>
                    <a:pt x="503" y="302"/>
                  </a:cubicBezTo>
                  <a:cubicBezTo>
                    <a:pt x="413" y="392"/>
                    <a:pt x="324" y="492"/>
                    <a:pt x="246" y="604"/>
                  </a:cubicBezTo>
                  <a:cubicBezTo>
                    <a:pt x="89" y="827"/>
                    <a:pt x="0" y="1084"/>
                    <a:pt x="0" y="1364"/>
                  </a:cubicBezTo>
                  <a:cubicBezTo>
                    <a:pt x="0" y="1498"/>
                    <a:pt x="22" y="1643"/>
                    <a:pt x="56" y="1777"/>
                  </a:cubicBezTo>
                  <a:cubicBezTo>
                    <a:pt x="101" y="1900"/>
                    <a:pt x="168" y="2023"/>
                    <a:pt x="246" y="2135"/>
                  </a:cubicBezTo>
                  <a:cubicBezTo>
                    <a:pt x="313" y="2246"/>
                    <a:pt x="413" y="2347"/>
                    <a:pt x="503" y="2425"/>
                  </a:cubicBezTo>
                  <a:cubicBezTo>
                    <a:pt x="615" y="2514"/>
                    <a:pt x="726" y="2581"/>
                    <a:pt x="838" y="2626"/>
                  </a:cubicBezTo>
                  <a:cubicBezTo>
                    <a:pt x="1004" y="2694"/>
                    <a:pt x="1171" y="2721"/>
                    <a:pt x="1330" y="2721"/>
                  </a:cubicBezTo>
                  <a:cubicBezTo>
                    <a:pt x="1406" y="2721"/>
                    <a:pt x="1481" y="2715"/>
                    <a:pt x="1553" y="2704"/>
                  </a:cubicBezTo>
                  <a:cubicBezTo>
                    <a:pt x="1777" y="2660"/>
                    <a:pt x="1989" y="2581"/>
                    <a:pt x="2145" y="2470"/>
                  </a:cubicBezTo>
                  <a:cubicBezTo>
                    <a:pt x="2458" y="2246"/>
                    <a:pt x="2615" y="1922"/>
                    <a:pt x="2670" y="1721"/>
                  </a:cubicBezTo>
                  <a:cubicBezTo>
                    <a:pt x="2704" y="1621"/>
                    <a:pt x="2715" y="1520"/>
                    <a:pt x="2715" y="1464"/>
                  </a:cubicBezTo>
                  <a:lnTo>
                    <a:pt x="2715" y="1431"/>
                  </a:lnTo>
                  <a:cubicBezTo>
                    <a:pt x="2715" y="1486"/>
                    <a:pt x="2704" y="1576"/>
                    <a:pt x="2670" y="1688"/>
                  </a:cubicBezTo>
                  <a:cubicBezTo>
                    <a:pt x="2648" y="1799"/>
                    <a:pt x="2581" y="1922"/>
                    <a:pt x="2503" y="2045"/>
                  </a:cubicBezTo>
                  <a:cubicBezTo>
                    <a:pt x="2402" y="2179"/>
                    <a:pt x="2290" y="2313"/>
                    <a:pt x="2123" y="2414"/>
                  </a:cubicBezTo>
                  <a:cubicBezTo>
                    <a:pt x="1955" y="2526"/>
                    <a:pt x="1765" y="2593"/>
                    <a:pt x="1553" y="2604"/>
                  </a:cubicBezTo>
                  <a:cubicBezTo>
                    <a:pt x="1515" y="2608"/>
                    <a:pt x="1478" y="2609"/>
                    <a:pt x="1440" y="2609"/>
                  </a:cubicBezTo>
                  <a:cubicBezTo>
                    <a:pt x="1254" y="2609"/>
                    <a:pt x="1070" y="2564"/>
                    <a:pt x="894" y="2481"/>
                  </a:cubicBezTo>
                  <a:cubicBezTo>
                    <a:pt x="693" y="2380"/>
                    <a:pt x="503" y="2213"/>
                    <a:pt x="380" y="2023"/>
                  </a:cubicBezTo>
                  <a:cubicBezTo>
                    <a:pt x="313" y="1922"/>
                    <a:pt x="268" y="1810"/>
                    <a:pt x="223" y="1699"/>
                  </a:cubicBezTo>
                  <a:cubicBezTo>
                    <a:pt x="179" y="1587"/>
                    <a:pt x="168" y="1475"/>
                    <a:pt x="168" y="1352"/>
                  </a:cubicBezTo>
                  <a:cubicBezTo>
                    <a:pt x="190" y="1241"/>
                    <a:pt x="201" y="1118"/>
                    <a:pt x="223" y="1006"/>
                  </a:cubicBezTo>
                  <a:cubicBezTo>
                    <a:pt x="268" y="894"/>
                    <a:pt x="313" y="783"/>
                    <a:pt x="380" y="682"/>
                  </a:cubicBezTo>
                  <a:cubicBezTo>
                    <a:pt x="503" y="492"/>
                    <a:pt x="693" y="324"/>
                    <a:pt x="894" y="224"/>
                  </a:cubicBezTo>
                  <a:cubicBezTo>
                    <a:pt x="994" y="179"/>
                    <a:pt x="1106" y="135"/>
                    <a:pt x="1218" y="123"/>
                  </a:cubicBezTo>
                  <a:cubicBezTo>
                    <a:pt x="1274" y="112"/>
                    <a:pt x="1330" y="112"/>
                    <a:pt x="1385" y="112"/>
                  </a:cubicBezTo>
                  <a:lnTo>
                    <a:pt x="1553" y="112"/>
                  </a:lnTo>
                  <a:cubicBezTo>
                    <a:pt x="1765" y="135"/>
                    <a:pt x="1955" y="202"/>
                    <a:pt x="2123" y="302"/>
                  </a:cubicBezTo>
                  <a:cubicBezTo>
                    <a:pt x="2290" y="403"/>
                    <a:pt x="2425" y="548"/>
                    <a:pt x="2503" y="671"/>
                  </a:cubicBezTo>
                  <a:cubicBezTo>
                    <a:pt x="2592" y="794"/>
                    <a:pt x="2648" y="917"/>
                    <a:pt x="2670" y="1028"/>
                  </a:cubicBezTo>
                  <a:cubicBezTo>
                    <a:pt x="2704" y="1129"/>
                    <a:pt x="2715" y="1230"/>
                    <a:pt x="2715" y="1285"/>
                  </a:cubicBezTo>
                  <a:lnTo>
                    <a:pt x="2715" y="1252"/>
                  </a:lnTo>
                  <a:cubicBezTo>
                    <a:pt x="2715" y="1196"/>
                    <a:pt x="2704" y="1118"/>
                    <a:pt x="2670" y="1006"/>
                  </a:cubicBezTo>
                  <a:cubicBezTo>
                    <a:pt x="2615" y="794"/>
                    <a:pt x="2458" y="492"/>
                    <a:pt x="2145" y="246"/>
                  </a:cubicBezTo>
                  <a:cubicBezTo>
                    <a:pt x="1989" y="135"/>
                    <a:pt x="1777" y="45"/>
                    <a:pt x="1553" y="12"/>
                  </a:cubicBezTo>
                  <a:cubicBezTo>
                    <a:pt x="1497" y="0"/>
                    <a:pt x="1441" y="0"/>
                    <a:pt x="1385"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7"/>
            <p:cNvSpPr/>
            <p:nvPr/>
          </p:nvSpPr>
          <p:spPr>
            <a:xfrm>
              <a:off x="7398775" y="4399350"/>
              <a:ext cx="55900" cy="43650"/>
            </a:xfrm>
            <a:custGeom>
              <a:avLst/>
              <a:gdLst/>
              <a:ahLst/>
              <a:cxnLst/>
              <a:rect l="l" t="t" r="r" b="b"/>
              <a:pathLst>
                <a:path w="1118" h="873" extrusionOk="0">
                  <a:moveTo>
                    <a:pt x="45" y="1"/>
                  </a:moveTo>
                  <a:cubicBezTo>
                    <a:pt x="22" y="90"/>
                    <a:pt x="0" y="169"/>
                    <a:pt x="0" y="258"/>
                  </a:cubicBezTo>
                  <a:cubicBezTo>
                    <a:pt x="0" y="593"/>
                    <a:pt x="279" y="872"/>
                    <a:pt x="615" y="872"/>
                  </a:cubicBezTo>
                  <a:cubicBezTo>
                    <a:pt x="827" y="872"/>
                    <a:pt x="1006" y="772"/>
                    <a:pt x="1117" y="615"/>
                  </a:cubicBezTo>
                  <a:lnTo>
                    <a:pt x="1117" y="615"/>
                  </a:lnTo>
                  <a:cubicBezTo>
                    <a:pt x="1064" y="622"/>
                    <a:pt x="1011" y="626"/>
                    <a:pt x="959" y="626"/>
                  </a:cubicBezTo>
                  <a:cubicBezTo>
                    <a:pt x="760" y="626"/>
                    <a:pt x="573" y="574"/>
                    <a:pt x="414" y="459"/>
                  </a:cubicBezTo>
                  <a:cubicBezTo>
                    <a:pt x="246" y="336"/>
                    <a:pt x="134" y="180"/>
                    <a:pt x="45"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7"/>
            <p:cNvSpPr/>
            <p:nvPr/>
          </p:nvSpPr>
          <p:spPr>
            <a:xfrm>
              <a:off x="7546775" y="4340150"/>
              <a:ext cx="144200" cy="143650"/>
            </a:xfrm>
            <a:custGeom>
              <a:avLst/>
              <a:gdLst/>
              <a:ahLst/>
              <a:cxnLst/>
              <a:rect l="l" t="t" r="r" b="b"/>
              <a:pathLst>
                <a:path w="2884" h="2873" extrusionOk="0">
                  <a:moveTo>
                    <a:pt x="1442" y="1"/>
                  </a:moveTo>
                  <a:cubicBezTo>
                    <a:pt x="660" y="1"/>
                    <a:pt x="1" y="637"/>
                    <a:pt x="1" y="1442"/>
                  </a:cubicBezTo>
                  <a:cubicBezTo>
                    <a:pt x="1" y="2235"/>
                    <a:pt x="649" y="2872"/>
                    <a:pt x="1442" y="2872"/>
                  </a:cubicBezTo>
                  <a:cubicBezTo>
                    <a:pt x="2236" y="2872"/>
                    <a:pt x="2884" y="2235"/>
                    <a:pt x="2884" y="1442"/>
                  </a:cubicBezTo>
                  <a:cubicBezTo>
                    <a:pt x="2884" y="637"/>
                    <a:pt x="2236" y="1"/>
                    <a:pt x="1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7"/>
            <p:cNvSpPr/>
            <p:nvPr/>
          </p:nvSpPr>
          <p:spPr>
            <a:xfrm>
              <a:off x="7588125" y="4381500"/>
              <a:ext cx="62050" cy="61500"/>
            </a:xfrm>
            <a:custGeom>
              <a:avLst/>
              <a:gdLst/>
              <a:ahLst/>
              <a:cxnLst/>
              <a:rect l="l" t="t" r="r" b="b"/>
              <a:pathLst>
                <a:path w="1241" h="1230" extrusionOk="0">
                  <a:moveTo>
                    <a:pt x="626" y="0"/>
                  </a:moveTo>
                  <a:cubicBezTo>
                    <a:pt x="381" y="0"/>
                    <a:pt x="157" y="146"/>
                    <a:pt x="57" y="369"/>
                  </a:cubicBezTo>
                  <a:cubicBezTo>
                    <a:pt x="34" y="447"/>
                    <a:pt x="1" y="526"/>
                    <a:pt x="1" y="615"/>
                  </a:cubicBezTo>
                  <a:cubicBezTo>
                    <a:pt x="1" y="950"/>
                    <a:pt x="280" y="1229"/>
                    <a:pt x="615" y="1229"/>
                  </a:cubicBezTo>
                  <a:cubicBezTo>
                    <a:pt x="828" y="1229"/>
                    <a:pt x="1006" y="1129"/>
                    <a:pt x="1118" y="972"/>
                  </a:cubicBezTo>
                  <a:cubicBezTo>
                    <a:pt x="1185" y="872"/>
                    <a:pt x="1241" y="749"/>
                    <a:pt x="1241" y="615"/>
                  </a:cubicBezTo>
                  <a:cubicBezTo>
                    <a:pt x="1241" y="280"/>
                    <a:pt x="962" y="0"/>
                    <a:pt x="6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7"/>
            <p:cNvSpPr/>
            <p:nvPr/>
          </p:nvSpPr>
          <p:spPr>
            <a:xfrm>
              <a:off x="7620525" y="4393250"/>
              <a:ext cx="17950" cy="12300"/>
            </a:xfrm>
            <a:custGeom>
              <a:avLst/>
              <a:gdLst/>
              <a:ahLst/>
              <a:cxnLst/>
              <a:rect l="l" t="t" r="r" b="b"/>
              <a:pathLst>
                <a:path w="359" h="246" extrusionOk="0">
                  <a:moveTo>
                    <a:pt x="180" y="0"/>
                  </a:moveTo>
                  <a:cubicBezTo>
                    <a:pt x="79" y="0"/>
                    <a:pt x="1" y="56"/>
                    <a:pt x="1" y="123"/>
                  </a:cubicBezTo>
                  <a:cubicBezTo>
                    <a:pt x="1" y="190"/>
                    <a:pt x="79" y="246"/>
                    <a:pt x="180" y="246"/>
                  </a:cubicBezTo>
                  <a:cubicBezTo>
                    <a:pt x="280" y="246"/>
                    <a:pt x="358" y="190"/>
                    <a:pt x="358" y="123"/>
                  </a:cubicBezTo>
                  <a:cubicBezTo>
                    <a:pt x="358" y="56"/>
                    <a:pt x="280" y="0"/>
                    <a:pt x="180"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7"/>
            <p:cNvSpPr/>
            <p:nvPr/>
          </p:nvSpPr>
          <p:spPr>
            <a:xfrm>
              <a:off x="7549025" y="4342950"/>
              <a:ext cx="135250" cy="136100"/>
            </a:xfrm>
            <a:custGeom>
              <a:avLst/>
              <a:gdLst/>
              <a:ahLst/>
              <a:cxnLst/>
              <a:rect l="l" t="t" r="r" b="b"/>
              <a:pathLst>
                <a:path w="2705" h="2722" extrusionOk="0">
                  <a:moveTo>
                    <a:pt x="1386" y="0"/>
                  </a:moveTo>
                  <a:cubicBezTo>
                    <a:pt x="1308" y="0"/>
                    <a:pt x="1263" y="0"/>
                    <a:pt x="1207" y="12"/>
                  </a:cubicBezTo>
                  <a:cubicBezTo>
                    <a:pt x="1073" y="23"/>
                    <a:pt x="950" y="68"/>
                    <a:pt x="839" y="112"/>
                  </a:cubicBezTo>
                  <a:cubicBezTo>
                    <a:pt x="716" y="146"/>
                    <a:pt x="604" y="224"/>
                    <a:pt x="503" y="302"/>
                  </a:cubicBezTo>
                  <a:cubicBezTo>
                    <a:pt x="403" y="392"/>
                    <a:pt x="325" y="492"/>
                    <a:pt x="235" y="604"/>
                  </a:cubicBezTo>
                  <a:cubicBezTo>
                    <a:pt x="79" y="827"/>
                    <a:pt x="1" y="1084"/>
                    <a:pt x="1" y="1364"/>
                  </a:cubicBezTo>
                  <a:cubicBezTo>
                    <a:pt x="1" y="1498"/>
                    <a:pt x="12" y="1643"/>
                    <a:pt x="57" y="1777"/>
                  </a:cubicBezTo>
                  <a:cubicBezTo>
                    <a:pt x="101" y="1900"/>
                    <a:pt x="157" y="2023"/>
                    <a:pt x="235" y="2135"/>
                  </a:cubicBezTo>
                  <a:cubicBezTo>
                    <a:pt x="302" y="2246"/>
                    <a:pt x="403" y="2347"/>
                    <a:pt x="503" y="2425"/>
                  </a:cubicBezTo>
                  <a:cubicBezTo>
                    <a:pt x="615" y="2514"/>
                    <a:pt x="727" y="2581"/>
                    <a:pt x="839" y="2626"/>
                  </a:cubicBezTo>
                  <a:cubicBezTo>
                    <a:pt x="998" y="2694"/>
                    <a:pt x="1167" y="2721"/>
                    <a:pt x="1329" y="2721"/>
                  </a:cubicBezTo>
                  <a:cubicBezTo>
                    <a:pt x="1406" y="2721"/>
                    <a:pt x="1482" y="2715"/>
                    <a:pt x="1554" y="2704"/>
                  </a:cubicBezTo>
                  <a:cubicBezTo>
                    <a:pt x="1777" y="2660"/>
                    <a:pt x="1989" y="2581"/>
                    <a:pt x="2135" y="2470"/>
                  </a:cubicBezTo>
                  <a:cubicBezTo>
                    <a:pt x="2459" y="2246"/>
                    <a:pt x="2615" y="1922"/>
                    <a:pt x="2671" y="1721"/>
                  </a:cubicBezTo>
                  <a:cubicBezTo>
                    <a:pt x="2693" y="1621"/>
                    <a:pt x="2705" y="1520"/>
                    <a:pt x="2705" y="1464"/>
                  </a:cubicBezTo>
                  <a:lnTo>
                    <a:pt x="2705" y="1453"/>
                  </a:lnTo>
                  <a:cubicBezTo>
                    <a:pt x="2705" y="1509"/>
                    <a:pt x="2693" y="1587"/>
                    <a:pt x="2671" y="1699"/>
                  </a:cubicBezTo>
                  <a:cubicBezTo>
                    <a:pt x="2638" y="1810"/>
                    <a:pt x="2582" y="1933"/>
                    <a:pt x="2503" y="2067"/>
                  </a:cubicBezTo>
                  <a:cubicBezTo>
                    <a:pt x="2403" y="2190"/>
                    <a:pt x="2291" y="2324"/>
                    <a:pt x="2124" y="2425"/>
                  </a:cubicBezTo>
                  <a:cubicBezTo>
                    <a:pt x="1956" y="2537"/>
                    <a:pt x="1766" y="2604"/>
                    <a:pt x="1554" y="2626"/>
                  </a:cubicBezTo>
                  <a:cubicBezTo>
                    <a:pt x="1531" y="2627"/>
                    <a:pt x="1509" y="2628"/>
                    <a:pt x="1487" y="2628"/>
                  </a:cubicBezTo>
                  <a:cubicBezTo>
                    <a:pt x="1286" y="2628"/>
                    <a:pt x="1086" y="2583"/>
                    <a:pt x="895" y="2492"/>
                  </a:cubicBezTo>
                  <a:cubicBezTo>
                    <a:pt x="682" y="2403"/>
                    <a:pt x="503" y="2235"/>
                    <a:pt x="381" y="2034"/>
                  </a:cubicBezTo>
                  <a:cubicBezTo>
                    <a:pt x="302" y="1945"/>
                    <a:pt x="269" y="1822"/>
                    <a:pt x="224" y="1721"/>
                  </a:cubicBezTo>
                  <a:cubicBezTo>
                    <a:pt x="179" y="1587"/>
                    <a:pt x="168" y="1498"/>
                    <a:pt x="168" y="1352"/>
                  </a:cubicBezTo>
                  <a:cubicBezTo>
                    <a:pt x="179" y="1241"/>
                    <a:pt x="191" y="1118"/>
                    <a:pt x="224" y="1006"/>
                  </a:cubicBezTo>
                  <a:cubicBezTo>
                    <a:pt x="269" y="894"/>
                    <a:pt x="302" y="783"/>
                    <a:pt x="381" y="682"/>
                  </a:cubicBezTo>
                  <a:cubicBezTo>
                    <a:pt x="503" y="492"/>
                    <a:pt x="682" y="324"/>
                    <a:pt x="895" y="224"/>
                  </a:cubicBezTo>
                  <a:cubicBezTo>
                    <a:pt x="995" y="179"/>
                    <a:pt x="1107" y="135"/>
                    <a:pt x="1219" y="123"/>
                  </a:cubicBezTo>
                  <a:cubicBezTo>
                    <a:pt x="1274" y="112"/>
                    <a:pt x="1330" y="112"/>
                    <a:pt x="1386" y="112"/>
                  </a:cubicBezTo>
                  <a:lnTo>
                    <a:pt x="1554" y="112"/>
                  </a:lnTo>
                  <a:cubicBezTo>
                    <a:pt x="1766" y="135"/>
                    <a:pt x="1956" y="202"/>
                    <a:pt x="2124" y="302"/>
                  </a:cubicBezTo>
                  <a:cubicBezTo>
                    <a:pt x="2291" y="403"/>
                    <a:pt x="2414" y="548"/>
                    <a:pt x="2503" y="671"/>
                  </a:cubicBezTo>
                  <a:cubicBezTo>
                    <a:pt x="2582" y="794"/>
                    <a:pt x="2638" y="917"/>
                    <a:pt x="2671" y="1028"/>
                  </a:cubicBezTo>
                  <a:cubicBezTo>
                    <a:pt x="2693" y="1129"/>
                    <a:pt x="2705" y="1230"/>
                    <a:pt x="2705" y="1285"/>
                  </a:cubicBezTo>
                  <a:lnTo>
                    <a:pt x="2705" y="1252"/>
                  </a:lnTo>
                  <a:cubicBezTo>
                    <a:pt x="2705" y="1196"/>
                    <a:pt x="2693" y="1118"/>
                    <a:pt x="2671" y="1006"/>
                  </a:cubicBezTo>
                  <a:cubicBezTo>
                    <a:pt x="2615" y="794"/>
                    <a:pt x="2459" y="492"/>
                    <a:pt x="2135" y="246"/>
                  </a:cubicBezTo>
                  <a:cubicBezTo>
                    <a:pt x="1978" y="135"/>
                    <a:pt x="1777" y="45"/>
                    <a:pt x="1554" y="12"/>
                  </a:cubicBezTo>
                  <a:cubicBezTo>
                    <a:pt x="1498" y="0"/>
                    <a:pt x="1442" y="0"/>
                    <a:pt x="1386"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7"/>
            <p:cNvSpPr/>
            <p:nvPr/>
          </p:nvSpPr>
          <p:spPr>
            <a:xfrm>
              <a:off x="7588125" y="4399350"/>
              <a:ext cx="55950" cy="43650"/>
            </a:xfrm>
            <a:custGeom>
              <a:avLst/>
              <a:gdLst/>
              <a:ahLst/>
              <a:cxnLst/>
              <a:rect l="l" t="t" r="r" b="b"/>
              <a:pathLst>
                <a:path w="1119" h="873" extrusionOk="0">
                  <a:moveTo>
                    <a:pt x="45" y="1"/>
                  </a:moveTo>
                  <a:cubicBezTo>
                    <a:pt x="34" y="90"/>
                    <a:pt x="1" y="169"/>
                    <a:pt x="1" y="258"/>
                  </a:cubicBezTo>
                  <a:cubicBezTo>
                    <a:pt x="1" y="593"/>
                    <a:pt x="280" y="872"/>
                    <a:pt x="615" y="872"/>
                  </a:cubicBezTo>
                  <a:cubicBezTo>
                    <a:pt x="828" y="872"/>
                    <a:pt x="1006" y="772"/>
                    <a:pt x="1118" y="615"/>
                  </a:cubicBezTo>
                  <a:lnTo>
                    <a:pt x="1118" y="615"/>
                  </a:lnTo>
                  <a:cubicBezTo>
                    <a:pt x="1062" y="622"/>
                    <a:pt x="1008" y="626"/>
                    <a:pt x="955" y="626"/>
                  </a:cubicBezTo>
                  <a:cubicBezTo>
                    <a:pt x="753" y="626"/>
                    <a:pt x="571" y="574"/>
                    <a:pt x="403" y="459"/>
                  </a:cubicBezTo>
                  <a:cubicBezTo>
                    <a:pt x="235" y="336"/>
                    <a:pt x="124" y="180"/>
                    <a:pt x="45"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7"/>
            <p:cNvSpPr/>
            <p:nvPr/>
          </p:nvSpPr>
          <p:spPr>
            <a:xfrm>
              <a:off x="6757425" y="4316150"/>
              <a:ext cx="59250" cy="74450"/>
            </a:xfrm>
            <a:custGeom>
              <a:avLst/>
              <a:gdLst/>
              <a:ahLst/>
              <a:cxnLst/>
              <a:rect l="l" t="t" r="r" b="b"/>
              <a:pathLst>
                <a:path w="1185" h="1489" extrusionOk="0">
                  <a:moveTo>
                    <a:pt x="179" y="0"/>
                  </a:moveTo>
                  <a:lnTo>
                    <a:pt x="179" y="0"/>
                  </a:lnTo>
                  <a:cubicBezTo>
                    <a:pt x="34" y="391"/>
                    <a:pt x="1" y="782"/>
                    <a:pt x="79" y="1196"/>
                  </a:cubicBezTo>
                  <a:cubicBezTo>
                    <a:pt x="101" y="1330"/>
                    <a:pt x="213" y="1441"/>
                    <a:pt x="358" y="1475"/>
                  </a:cubicBezTo>
                  <a:cubicBezTo>
                    <a:pt x="421" y="1485"/>
                    <a:pt x="490" y="1489"/>
                    <a:pt x="563" y="1489"/>
                  </a:cubicBezTo>
                  <a:cubicBezTo>
                    <a:pt x="748" y="1489"/>
                    <a:pt x="961" y="1462"/>
                    <a:pt x="1185" y="1430"/>
                  </a:cubicBezTo>
                  <a:cubicBezTo>
                    <a:pt x="906" y="1430"/>
                    <a:pt x="626" y="1430"/>
                    <a:pt x="414" y="1363"/>
                  </a:cubicBezTo>
                  <a:cubicBezTo>
                    <a:pt x="302" y="1330"/>
                    <a:pt x="213" y="1240"/>
                    <a:pt x="190" y="1140"/>
                  </a:cubicBezTo>
                  <a:cubicBezTo>
                    <a:pt x="90" y="805"/>
                    <a:pt x="90" y="425"/>
                    <a:pt x="179"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7"/>
            <p:cNvSpPr/>
            <p:nvPr/>
          </p:nvSpPr>
          <p:spPr>
            <a:xfrm>
              <a:off x="6814425" y="4317250"/>
              <a:ext cx="177700" cy="76600"/>
            </a:xfrm>
            <a:custGeom>
              <a:avLst/>
              <a:gdLst/>
              <a:ahLst/>
              <a:cxnLst/>
              <a:rect l="l" t="t" r="r" b="b"/>
              <a:pathLst>
                <a:path w="3554" h="1532" extrusionOk="0">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7"/>
            <p:cNvSpPr/>
            <p:nvPr/>
          </p:nvSpPr>
          <p:spPr>
            <a:xfrm>
              <a:off x="7340075" y="4317800"/>
              <a:ext cx="365450" cy="76600"/>
            </a:xfrm>
            <a:custGeom>
              <a:avLst/>
              <a:gdLst/>
              <a:ahLst/>
              <a:cxnLst/>
              <a:rect l="l" t="t" r="r" b="b"/>
              <a:pathLst>
                <a:path w="7309" h="1532" extrusionOk="0">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7"/>
            <p:cNvSpPr/>
            <p:nvPr/>
          </p:nvSpPr>
          <p:spPr>
            <a:xfrm>
              <a:off x="6814425" y="4317250"/>
              <a:ext cx="177700" cy="76600"/>
            </a:xfrm>
            <a:custGeom>
              <a:avLst/>
              <a:gdLst/>
              <a:ahLst/>
              <a:cxnLst/>
              <a:rect l="l" t="t" r="r" b="b"/>
              <a:pathLst>
                <a:path w="3554" h="1532" extrusionOk="0">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7"/>
            <p:cNvSpPr/>
            <p:nvPr/>
          </p:nvSpPr>
          <p:spPr>
            <a:xfrm>
              <a:off x="7340075" y="4317800"/>
              <a:ext cx="365450" cy="76600"/>
            </a:xfrm>
            <a:custGeom>
              <a:avLst/>
              <a:gdLst/>
              <a:ahLst/>
              <a:cxnLst/>
              <a:rect l="l" t="t" r="r" b="b"/>
              <a:pathLst>
                <a:path w="7309" h="1532" extrusionOk="0">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47"/>
          <p:cNvGrpSpPr/>
          <p:nvPr/>
        </p:nvGrpSpPr>
        <p:grpSpPr>
          <a:xfrm>
            <a:off x="2011865" y="4668660"/>
            <a:ext cx="227940" cy="210300"/>
            <a:chOff x="7821675" y="4328650"/>
            <a:chExt cx="189950" cy="175250"/>
          </a:xfrm>
        </p:grpSpPr>
        <p:sp>
          <p:nvSpPr>
            <p:cNvPr id="1564" name="Google Shape;1564;p47"/>
            <p:cNvSpPr/>
            <p:nvPr/>
          </p:nvSpPr>
          <p:spPr>
            <a:xfrm>
              <a:off x="7821675" y="4331200"/>
              <a:ext cx="180450" cy="172150"/>
            </a:xfrm>
            <a:custGeom>
              <a:avLst/>
              <a:gdLst/>
              <a:ahLst/>
              <a:cxnLst/>
              <a:rect l="l" t="t" r="r" b="b"/>
              <a:pathLst>
                <a:path w="3609" h="3443" extrusionOk="0">
                  <a:moveTo>
                    <a:pt x="503" y="1"/>
                  </a:moveTo>
                  <a:lnTo>
                    <a:pt x="503" y="23"/>
                  </a:lnTo>
                  <a:lnTo>
                    <a:pt x="503" y="57"/>
                  </a:lnTo>
                  <a:lnTo>
                    <a:pt x="481" y="90"/>
                  </a:lnTo>
                  <a:lnTo>
                    <a:pt x="469" y="146"/>
                  </a:lnTo>
                  <a:lnTo>
                    <a:pt x="313" y="1073"/>
                  </a:lnTo>
                  <a:lnTo>
                    <a:pt x="313" y="1129"/>
                  </a:lnTo>
                  <a:lnTo>
                    <a:pt x="302" y="1185"/>
                  </a:lnTo>
                  <a:lnTo>
                    <a:pt x="279" y="1319"/>
                  </a:lnTo>
                  <a:lnTo>
                    <a:pt x="279" y="1375"/>
                  </a:lnTo>
                  <a:lnTo>
                    <a:pt x="257" y="1431"/>
                  </a:lnTo>
                  <a:lnTo>
                    <a:pt x="0" y="3051"/>
                  </a:lnTo>
                  <a:lnTo>
                    <a:pt x="11" y="3051"/>
                  </a:lnTo>
                  <a:lnTo>
                    <a:pt x="179" y="3085"/>
                  </a:lnTo>
                  <a:lnTo>
                    <a:pt x="849" y="3241"/>
                  </a:lnTo>
                  <a:lnTo>
                    <a:pt x="972" y="3263"/>
                  </a:lnTo>
                  <a:lnTo>
                    <a:pt x="1039" y="3297"/>
                  </a:lnTo>
                  <a:lnTo>
                    <a:pt x="1095" y="3263"/>
                  </a:lnTo>
                  <a:lnTo>
                    <a:pt x="1419" y="3107"/>
                  </a:lnTo>
                  <a:lnTo>
                    <a:pt x="1508" y="3085"/>
                  </a:lnTo>
                  <a:lnTo>
                    <a:pt x="1687" y="3051"/>
                  </a:lnTo>
                  <a:lnTo>
                    <a:pt x="2134" y="3018"/>
                  </a:lnTo>
                  <a:lnTo>
                    <a:pt x="2268" y="2984"/>
                  </a:lnTo>
                  <a:lnTo>
                    <a:pt x="2302" y="3107"/>
                  </a:lnTo>
                  <a:lnTo>
                    <a:pt x="2346" y="3219"/>
                  </a:lnTo>
                  <a:lnTo>
                    <a:pt x="2413" y="3442"/>
                  </a:lnTo>
                  <a:lnTo>
                    <a:pt x="2648" y="3386"/>
                  </a:lnTo>
                  <a:lnTo>
                    <a:pt x="2771" y="3364"/>
                  </a:lnTo>
                  <a:lnTo>
                    <a:pt x="2983" y="3319"/>
                  </a:lnTo>
                  <a:lnTo>
                    <a:pt x="3151" y="3275"/>
                  </a:lnTo>
                  <a:lnTo>
                    <a:pt x="3363" y="1956"/>
                  </a:lnTo>
                  <a:lnTo>
                    <a:pt x="3374" y="1900"/>
                  </a:lnTo>
                  <a:lnTo>
                    <a:pt x="3386" y="1844"/>
                  </a:lnTo>
                  <a:lnTo>
                    <a:pt x="3419" y="1699"/>
                  </a:lnTo>
                  <a:lnTo>
                    <a:pt x="3419" y="1643"/>
                  </a:lnTo>
                  <a:lnTo>
                    <a:pt x="3430" y="1587"/>
                  </a:lnTo>
                  <a:lnTo>
                    <a:pt x="3587" y="660"/>
                  </a:lnTo>
                  <a:lnTo>
                    <a:pt x="3587" y="615"/>
                  </a:lnTo>
                  <a:lnTo>
                    <a:pt x="3598" y="571"/>
                  </a:lnTo>
                  <a:lnTo>
                    <a:pt x="3598" y="537"/>
                  </a:lnTo>
                  <a:lnTo>
                    <a:pt x="3609" y="515"/>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7"/>
            <p:cNvSpPr/>
            <p:nvPr/>
          </p:nvSpPr>
          <p:spPr>
            <a:xfrm>
              <a:off x="7861325" y="4426600"/>
              <a:ext cx="86100" cy="69450"/>
            </a:xfrm>
            <a:custGeom>
              <a:avLst/>
              <a:gdLst/>
              <a:ahLst/>
              <a:cxnLst/>
              <a:rect l="l" t="t" r="r" b="b"/>
              <a:pathLst>
                <a:path w="1722" h="1389" extrusionOk="0">
                  <a:moveTo>
                    <a:pt x="841" y="0"/>
                  </a:moveTo>
                  <a:cubicBezTo>
                    <a:pt x="600" y="0"/>
                    <a:pt x="383" y="107"/>
                    <a:pt x="235" y="283"/>
                  </a:cubicBezTo>
                  <a:cubicBezTo>
                    <a:pt x="123" y="394"/>
                    <a:pt x="56" y="551"/>
                    <a:pt x="23" y="718"/>
                  </a:cubicBezTo>
                  <a:cubicBezTo>
                    <a:pt x="0" y="886"/>
                    <a:pt x="23" y="1054"/>
                    <a:pt x="79" y="1188"/>
                  </a:cubicBezTo>
                  <a:cubicBezTo>
                    <a:pt x="112" y="1255"/>
                    <a:pt x="157" y="1311"/>
                    <a:pt x="190" y="1367"/>
                  </a:cubicBezTo>
                  <a:lnTo>
                    <a:pt x="269" y="1389"/>
                  </a:lnTo>
                  <a:lnTo>
                    <a:pt x="324" y="1355"/>
                  </a:lnTo>
                  <a:cubicBezTo>
                    <a:pt x="380" y="1344"/>
                    <a:pt x="436" y="1299"/>
                    <a:pt x="503" y="1266"/>
                  </a:cubicBezTo>
                  <a:lnTo>
                    <a:pt x="637" y="1199"/>
                  </a:lnTo>
                  <a:lnTo>
                    <a:pt x="727" y="1165"/>
                  </a:lnTo>
                  <a:lnTo>
                    <a:pt x="917" y="1132"/>
                  </a:lnTo>
                  <a:lnTo>
                    <a:pt x="1274" y="1087"/>
                  </a:lnTo>
                  <a:cubicBezTo>
                    <a:pt x="1364" y="1076"/>
                    <a:pt x="1464" y="1065"/>
                    <a:pt x="1486" y="1065"/>
                  </a:cubicBezTo>
                  <a:lnTo>
                    <a:pt x="1565" y="1288"/>
                  </a:lnTo>
                  <a:cubicBezTo>
                    <a:pt x="1632" y="1188"/>
                    <a:pt x="1676" y="1076"/>
                    <a:pt x="1688" y="964"/>
                  </a:cubicBezTo>
                  <a:cubicBezTo>
                    <a:pt x="1721" y="707"/>
                    <a:pt x="1632" y="462"/>
                    <a:pt x="1475" y="283"/>
                  </a:cubicBezTo>
                  <a:cubicBezTo>
                    <a:pt x="1352" y="137"/>
                    <a:pt x="1185" y="48"/>
                    <a:pt x="995" y="15"/>
                  </a:cubicBezTo>
                  <a:cubicBezTo>
                    <a:pt x="943" y="5"/>
                    <a:pt x="891"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7"/>
            <p:cNvSpPr/>
            <p:nvPr/>
          </p:nvSpPr>
          <p:spPr>
            <a:xfrm>
              <a:off x="7866325" y="4431050"/>
              <a:ext cx="73800" cy="63350"/>
            </a:xfrm>
            <a:custGeom>
              <a:avLst/>
              <a:gdLst/>
              <a:ahLst/>
              <a:cxnLst/>
              <a:rect l="l" t="t" r="r" b="b"/>
              <a:pathLst>
                <a:path w="1476" h="1267" extrusionOk="0">
                  <a:moveTo>
                    <a:pt x="742" y="606"/>
                  </a:moveTo>
                  <a:cubicBezTo>
                    <a:pt x="748" y="606"/>
                    <a:pt x="754" y="606"/>
                    <a:pt x="761" y="607"/>
                  </a:cubicBezTo>
                  <a:cubicBezTo>
                    <a:pt x="940" y="639"/>
                    <a:pt x="910" y="889"/>
                    <a:pt x="756" y="889"/>
                  </a:cubicBezTo>
                  <a:cubicBezTo>
                    <a:pt x="747" y="889"/>
                    <a:pt x="737" y="888"/>
                    <a:pt x="727" y="886"/>
                  </a:cubicBezTo>
                  <a:cubicBezTo>
                    <a:pt x="545" y="865"/>
                    <a:pt x="589" y="606"/>
                    <a:pt x="742" y="606"/>
                  </a:cubicBezTo>
                  <a:close/>
                  <a:moveTo>
                    <a:pt x="743" y="0"/>
                  </a:moveTo>
                  <a:cubicBezTo>
                    <a:pt x="651" y="0"/>
                    <a:pt x="560" y="19"/>
                    <a:pt x="470" y="60"/>
                  </a:cubicBezTo>
                  <a:cubicBezTo>
                    <a:pt x="515" y="238"/>
                    <a:pt x="571" y="417"/>
                    <a:pt x="649" y="585"/>
                  </a:cubicBezTo>
                  <a:cubicBezTo>
                    <a:pt x="615" y="607"/>
                    <a:pt x="582" y="652"/>
                    <a:pt x="571" y="697"/>
                  </a:cubicBezTo>
                  <a:cubicBezTo>
                    <a:pt x="392" y="663"/>
                    <a:pt x="224" y="652"/>
                    <a:pt x="57" y="652"/>
                  </a:cubicBezTo>
                  <a:lnTo>
                    <a:pt x="12" y="652"/>
                  </a:lnTo>
                  <a:cubicBezTo>
                    <a:pt x="1" y="741"/>
                    <a:pt x="1" y="819"/>
                    <a:pt x="12" y="898"/>
                  </a:cubicBezTo>
                  <a:cubicBezTo>
                    <a:pt x="23" y="1043"/>
                    <a:pt x="113" y="1166"/>
                    <a:pt x="202" y="1266"/>
                  </a:cubicBezTo>
                  <a:cubicBezTo>
                    <a:pt x="358" y="1210"/>
                    <a:pt x="593" y="1099"/>
                    <a:pt x="671" y="931"/>
                  </a:cubicBezTo>
                  <a:cubicBezTo>
                    <a:pt x="694" y="942"/>
                    <a:pt x="738" y="942"/>
                    <a:pt x="761" y="942"/>
                  </a:cubicBezTo>
                  <a:cubicBezTo>
                    <a:pt x="783" y="987"/>
                    <a:pt x="794" y="1021"/>
                    <a:pt x="794" y="1043"/>
                  </a:cubicBezTo>
                  <a:cubicBezTo>
                    <a:pt x="895" y="1032"/>
                    <a:pt x="1286" y="987"/>
                    <a:pt x="1364" y="976"/>
                  </a:cubicBezTo>
                  <a:lnTo>
                    <a:pt x="1409" y="1099"/>
                  </a:lnTo>
                  <a:cubicBezTo>
                    <a:pt x="1431" y="1032"/>
                    <a:pt x="1465" y="965"/>
                    <a:pt x="1476" y="886"/>
                  </a:cubicBezTo>
                  <a:cubicBezTo>
                    <a:pt x="1420" y="875"/>
                    <a:pt x="1342" y="864"/>
                    <a:pt x="1264" y="831"/>
                  </a:cubicBezTo>
                  <a:cubicBezTo>
                    <a:pt x="1174" y="808"/>
                    <a:pt x="1062" y="775"/>
                    <a:pt x="962" y="764"/>
                  </a:cubicBezTo>
                  <a:cubicBezTo>
                    <a:pt x="962" y="719"/>
                    <a:pt x="951" y="663"/>
                    <a:pt x="917" y="618"/>
                  </a:cubicBezTo>
                  <a:cubicBezTo>
                    <a:pt x="1029" y="473"/>
                    <a:pt x="1152" y="317"/>
                    <a:pt x="1252" y="194"/>
                  </a:cubicBezTo>
                  <a:cubicBezTo>
                    <a:pt x="1103" y="75"/>
                    <a:pt x="925" y="0"/>
                    <a:pt x="7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7"/>
            <p:cNvSpPr/>
            <p:nvPr/>
          </p:nvSpPr>
          <p:spPr>
            <a:xfrm>
              <a:off x="7845125" y="4334000"/>
              <a:ext cx="156450" cy="30800"/>
            </a:xfrm>
            <a:custGeom>
              <a:avLst/>
              <a:gdLst/>
              <a:ahLst/>
              <a:cxnLst/>
              <a:rect l="l" t="t" r="r" b="b"/>
              <a:pathLst>
                <a:path w="3129" h="616" extrusionOk="0">
                  <a:moveTo>
                    <a:pt x="12" y="1"/>
                  </a:moveTo>
                  <a:lnTo>
                    <a:pt x="0" y="90"/>
                  </a:lnTo>
                  <a:cubicBezTo>
                    <a:pt x="291" y="168"/>
                    <a:pt x="883" y="280"/>
                    <a:pt x="1553" y="392"/>
                  </a:cubicBezTo>
                  <a:cubicBezTo>
                    <a:pt x="2235" y="503"/>
                    <a:pt x="2827" y="582"/>
                    <a:pt x="3118" y="615"/>
                  </a:cubicBezTo>
                  <a:lnTo>
                    <a:pt x="3129" y="515"/>
                  </a:lnTo>
                  <a:lnTo>
                    <a:pt x="1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7"/>
            <p:cNvSpPr/>
            <p:nvPr/>
          </p:nvSpPr>
          <p:spPr>
            <a:xfrm>
              <a:off x="7836725" y="4329550"/>
              <a:ext cx="174900" cy="33150"/>
            </a:xfrm>
            <a:custGeom>
              <a:avLst/>
              <a:gdLst/>
              <a:ahLst/>
              <a:cxnLst/>
              <a:rect l="l" t="t" r="r" b="b"/>
              <a:pathLst>
                <a:path w="3498" h="663" extrusionOk="0">
                  <a:moveTo>
                    <a:pt x="12" y="0"/>
                  </a:moveTo>
                  <a:lnTo>
                    <a:pt x="1" y="67"/>
                  </a:lnTo>
                  <a:cubicBezTo>
                    <a:pt x="1" y="101"/>
                    <a:pt x="772" y="246"/>
                    <a:pt x="1733" y="414"/>
                  </a:cubicBezTo>
                  <a:cubicBezTo>
                    <a:pt x="2611" y="557"/>
                    <a:pt x="3340" y="662"/>
                    <a:pt x="3459" y="662"/>
                  </a:cubicBezTo>
                  <a:cubicBezTo>
                    <a:pt x="3470" y="662"/>
                    <a:pt x="3476" y="661"/>
                    <a:pt x="3476" y="660"/>
                  </a:cubicBezTo>
                  <a:lnTo>
                    <a:pt x="3498" y="592"/>
                  </a:lnTo>
                  <a:lnTo>
                    <a:pt x="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7"/>
            <p:cNvSpPr/>
            <p:nvPr/>
          </p:nvSpPr>
          <p:spPr>
            <a:xfrm>
              <a:off x="7837275" y="4328650"/>
              <a:ext cx="174350" cy="29750"/>
            </a:xfrm>
            <a:custGeom>
              <a:avLst/>
              <a:gdLst/>
              <a:ahLst/>
              <a:cxnLst/>
              <a:rect l="l" t="t" r="r" b="b"/>
              <a:pathLst>
                <a:path w="3487" h="595" extrusionOk="0">
                  <a:moveTo>
                    <a:pt x="39" y="1"/>
                  </a:moveTo>
                  <a:cubicBezTo>
                    <a:pt x="14" y="1"/>
                    <a:pt x="1" y="3"/>
                    <a:pt x="1" y="7"/>
                  </a:cubicBezTo>
                  <a:cubicBezTo>
                    <a:pt x="1" y="29"/>
                    <a:pt x="772" y="197"/>
                    <a:pt x="1733" y="354"/>
                  </a:cubicBezTo>
                  <a:cubicBezTo>
                    <a:pt x="2579" y="499"/>
                    <a:pt x="3282" y="595"/>
                    <a:pt x="3449" y="595"/>
                  </a:cubicBezTo>
                  <a:cubicBezTo>
                    <a:pt x="3474" y="595"/>
                    <a:pt x="3487" y="592"/>
                    <a:pt x="3487" y="588"/>
                  </a:cubicBezTo>
                  <a:cubicBezTo>
                    <a:pt x="3487" y="566"/>
                    <a:pt x="2716" y="409"/>
                    <a:pt x="1755" y="242"/>
                  </a:cubicBezTo>
                  <a:cubicBezTo>
                    <a:pt x="909" y="96"/>
                    <a:pt x="206" y="1"/>
                    <a:pt x="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7"/>
            <p:cNvSpPr/>
            <p:nvPr/>
          </p:nvSpPr>
          <p:spPr>
            <a:xfrm>
              <a:off x="7836725" y="4384850"/>
              <a:ext cx="156500" cy="28550"/>
            </a:xfrm>
            <a:custGeom>
              <a:avLst/>
              <a:gdLst/>
              <a:ahLst/>
              <a:cxnLst/>
              <a:rect l="l" t="t" r="r" b="b"/>
              <a:pathLst>
                <a:path w="3130" h="571" extrusionOk="0">
                  <a:moveTo>
                    <a:pt x="12" y="0"/>
                  </a:moveTo>
                  <a:lnTo>
                    <a:pt x="1" y="56"/>
                  </a:lnTo>
                  <a:cubicBezTo>
                    <a:pt x="146" y="79"/>
                    <a:pt x="3062" y="570"/>
                    <a:pt x="3107" y="570"/>
                  </a:cubicBezTo>
                  <a:lnTo>
                    <a:pt x="3118" y="514"/>
                  </a:lnTo>
                  <a:cubicBezTo>
                    <a:pt x="3129" y="514"/>
                    <a:pt x="157" y="12"/>
                    <a:pt x="12"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7"/>
            <p:cNvSpPr/>
            <p:nvPr/>
          </p:nvSpPr>
          <p:spPr>
            <a:xfrm>
              <a:off x="7834525" y="4399950"/>
              <a:ext cx="155900" cy="29100"/>
            </a:xfrm>
            <a:custGeom>
              <a:avLst/>
              <a:gdLst/>
              <a:ahLst/>
              <a:cxnLst/>
              <a:rect l="l" t="t" r="r" b="b"/>
              <a:pathLst>
                <a:path w="3118" h="582" extrusionOk="0">
                  <a:moveTo>
                    <a:pt x="22" y="0"/>
                  </a:moveTo>
                  <a:lnTo>
                    <a:pt x="0" y="56"/>
                  </a:lnTo>
                  <a:lnTo>
                    <a:pt x="3106" y="581"/>
                  </a:lnTo>
                  <a:lnTo>
                    <a:pt x="3117" y="525"/>
                  </a:lnTo>
                  <a:cubicBezTo>
                    <a:pt x="3106" y="525"/>
                    <a:pt x="67" y="22"/>
                    <a:pt x="22"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7"/>
            <p:cNvSpPr/>
            <p:nvPr/>
          </p:nvSpPr>
          <p:spPr>
            <a:xfrm>
              <a:off x="7826675" y="4386850"/>
              <a:ext cx="175050" cy="39000"/>
            </a:xfrm>
            <a:custGeom>
              <a:avLst/>
              <a:gdLst/>
              <a:ahLst/>
              <a:cxnLst/>
              <a:rect l="l" t="t" r="r" b="b"/>
              <a:pathLst>
                <a:path w="3501" h="780" extrusionOk="0">
                  <a:moveTo>
                    <a:pt x="176" y="0"/>
                  </a:moveTo>
                  <a:cubicBezTo>
                    <a:pt x="104" y="0"/>
                    <a:pt x="44" y="24"/>
                    <a:pt x="34" y="106"/>
                  </a:cubicBezTo>
                  <a:cubicBezTo>
                    <a:pt x="1" y="296"/>
                    <a:pt x="258" y="262"/>
                    <a:pt x="369" y="296"/>
                  </a:cubicBezTo>
                  <a:cubicBezTo>
                    <a:pt x="1051" y="407"/>
                    <a:pt x="3174" y="765"/>
                    <a:pt x="3330" y="776"/>
                  </a:cubicBezTo>
                  <a:cubicBezTo>
                    <a:pt x="3339" y="778"/>
                    <a:pt x="3348" y="779"/>
                    <a:pt x="3357" y="779"/>
                  </a:cubicBezTo>
                  <a:cubicBezTo>
                    <a:pt x="3479" y="779"/>
                    <a:pt x="3500" y="562"/>
                    <a:pt x="3375" y="530"/>
                  </a:cubicBezTo>
                  <a:cubicBezTo>
                    <a:pt x="2481" y="374"/>
                    <a:pt x="1308" y="184"/>
                    <a:pt x="414" y="39"/>
                  </a:cubicBezTo>
                  <a:cubicBezTo>
                    <a:pt x="360" y="33"/>
                    <a:pt x="260" y="0"/>
                    <a:pt x="1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7"/>
            <p:cNvSpPr/>
            <p:nvPr/>
          </p:nvSpPr>
          <p:spPr>
            <a:xfrm>
              <a:off x="7831175" y="4345200"/>
              <a:ext cx="56450" cy="148100"/>
            </a:xfrm>
            <a:custGeom>
              <a:avLst/>
              <a:gdLst/>
              <a:ahLst/>
              <a:cxnLst/>
              <a:rect l="l" t="t" r="r" b="b"/>
              <a:pathLst>
                <a:path w="1129" h="2962" extrusionOk="0">
                  <a:moveTo>
                    <a:pt x="458" y="0"/>
                  </a:moveTo>
                  <a:cubicBezTo>
                    <a:pt x="425" y="257"/>
                    <a:pt x="0" y="2805"/>
                    <a:pt x="0" y="2805"/>
                  </a:cubicBezTo>
                  <a:lnTo>
                    <a:pt x="659" y="2961"/>
                  </a:lnTo>
                  <a:lnTo>
                    <a:pt x="1129" y="112"/>
                  </a:lnTo>
                  <a:lnTo>
                    <a:pt x="45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7"/>
            <p:cNvSpPr/>
            <p:nvPr/>
          </p:nvSpPr>
          <p:spPr>
            <a:xfrm>
              <a:off x="7960225" y="4366400"/>
              <a:ext cx="32450" cy="133000"/>
            </a:xfrm>
            <a:custGeom>
              <a:avLst/>
              <a:gdLst/>
              <a:ahLst/>
              <a:cxnLst/>
              <a:rect l="l" t="t" r="r" b="b"/>
              <a:pathLst>
                <a:path w="649" h="2660" extrusionOk="0">
                  <a:moveTo>
                    <a:pt x="447" y="1"/>
                  </a:moveTo>
                  <a:cubicBezTo>
                    <a:pt x="413" y="269"/>
                    <a:pt x="0" y="2660"/>
                    <a:pt x="0" y="2660"/>
                  </a:cubicBezTo>
                  <a:lnTo>
                    <a:pt x="212" y="2615"/>
                  </a:lnTo>
                  <a:cubicBezTo>
                    <a:pt x="212" y="2615"/>
                    <a:pt x="603" y="302"/>
                    <a:pt x="648" y="45"/>
                  </a:cubicBezTo>
                  <a:lnTo>
                    <a:pt x="44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7"/>
            <p:cNvSpPr/>
            <p:nvPr/>
          </p:nvSpPr>
          <p:spPr>
            <a:xfrm>
              <a:off x="7928375" y="4360850"/>
              <a:ext cx="48100" cy="143050"/>
            </a:xfrm>
            <a:custGeom>
              <a:avLst/>
              <a:gdLst/>
              <a:ahLst/>
              <a:cxnLst/>
              <a:rect l="l" t="t" r="r" b="b"/>
              <a:pathLst>
                <a:path w="962" h="2861" extrusionOk="0">
                  <a:moveTo>
                    <a:pt x="402" y="0"/>
                  </a:moveTo>
                  <a:cubicBezTo>
                    <a:pt x="402" y="0"/>
                    <a:pt x="56" y="2101"/>
                    <a:pt x="0" y="2413"/>
                  </a:cubicBezTo>
                  <a:lnTo>
                    <a:pt x="134" y="2402"/>
                  </a:lnTo>
                  <a:cubicBezTo>
                    <a:pt x="179" y="2525"/>
                    <a:pt x="235" y="2726"/>
                    <a:pt x="279" y="2860"/>
                  </a:cubicBezTo>
                  <a:lnTo>
                    <a:pt x="514" y="2804"/>
                  </a:lnTo>
                  <a:lnTo>
                    <a:pt x="961" y="101"/>
                  </a:lnTo>
                  <a:lnTo>
                    <a:pt x="402"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47"/>
          <p:cNvGrpSpPr/>
          <p:nvPr/>
        </p:nvGrpSpPr>
        <p:grpSpPr>
          <a:xfrm>
            <a:off x="1896545" y="4388820"/>
            <a:ext cx="268200" cy="257520"/>
            <a:chOff x="7725575" y="4095450"/>
            <a:chExt cx="223500" cy="214600"/>
          </a:xfrm>
        </p:grpSpPr>
        <p:sp>
          <p:nvSpPr>
            <p:cNvPr id="1577" name="Google Shape;1577;p47"/>
            <p:cNvSpPr/>
            <p:nvPr/>
          </p:nvSpPr>
          <p:spPr>
            <a:xfrm>
              <a:off x="7732825" y="4095450"/>
              <a:ext cx="216250" cy="206750"/>
            </a:xfrm>
            <a:custGeom>
              <a:avLst/>
              <a:gdLst/>
              <a:ahLst/>
              <a:cxnLst/>
              <a:rect l="l" t="t" r="r" b="b"/>
              <a:pathLst>
                <a:path w="4325" h="4135" extrusionOk="0">
                  <a:moveTo>
                    <a:pt x="2101" y="1"/>
                  </a:moveTo>
                  <a:lnTo>
                    <a:pt x="1107" y="861"/>
                  </a:lnTo>
                  <a:lnTo>
                    <a:pt x="1062" y="895"/>
                  </a:lnTo>
                  <a:lnTo>
                    <a:pt x="1017" y="928"/>
                  </a:lnTo>
                  <a:lnTo>
                    <a:pt x="906" y="1029"/>
                  </a:lnTo>
                  <a:lnTo>
                    <a:pt x="861" y="1062"/>
                  </a:lnTo>
                  <a:lnTo>
                    <a:pt x="827" y="1096"/>
                  </a:lnTo>
                  <a:lnTo>
                    <a:pt x="124" y="1699"/>
                  </a:lnTo>
                  <a:lnTo>
                    <a:pt x="79" y="1721"/>
                  </a:lnTo>
                  <a:lnTo>
                    <a:pt x="56" y="1744"/>
                  </a:lnTo>
                  <a:lnTo>
                    <a:pt x="23" y="1766"/>
                  </a:lnTo>
                  <a:lnTo>
                    <a:pt x="1" y="1789"/>
                  </a:lnTo>
                  <a:lnTo>
                    <a:pt x="2001" y="4135"/>
                  </a:lnTo>
                  <a:lnTo>
                    <a:pt x="2012" y="4135"/>
                  </a:lnTo>
                  <a:lnTo>
                    <a:pt x="2023" y="4124"/>
                  </a:lnTo>
                  <a:lnTo>
                    <a:pt x="2056" y="4101"/>
                  </a:lnTo>
                  <a:lnTo>
                    <a:pt x="2079" y="4079"/>
                  </a:lnTo>
                  <a:lnTo>
                    <a:pt x="2123" y="4045"/>
                  </a:lnTo>
                  <a:lnTo>
                    <a:pt x="2816" y="3453"/>
                  </a:lnTo>
                  <a:lnTo>
                    <a:pt x="2861" y="3409"/>
                  </a:lnTo>
                  <a:lnTo>
                    <a:pt x="2906" y="3386"/>
                  </a:lnTo>
                  <a:lnTo>
                    <a:pt x="3017" y="3286"/>
                  </a:lnTo>
                  <a:lnTo>
                    <a:pt x="3062" y="3263"/>
                  </a:lnTo>
                  <a:lnTo>
                    <a:pt x="3096" y="3219"/>
                  </a:lnTo>
                  <a:lnTo>
                    <a:pt x="4325" y="2168"/>
                  </a:lnTo>
                  <a:lnTo>
                    <a:pt x="4302" y="2168"/>
                  </a:lnTo>
                  <a:lnTo>
                    <a:pt x="4202" y="2023"/>
                  </a:lnTo>
                  <a:lnTo>
                    <a:pt x="3811" y="1498"/>
                  </a:lnTo>
                  <a:lnTo>
                    <a:pt x="3732" y="1386"/>
                  </a:lnTo>
                  <a:lnTo>
                    <a:pt x="3677" y="1330"/>
                  </a:lnTo>
                  <a:lnTo>
                    <a:pt x="3632" y="1319"/>
                  </a:lnTo>
                  <a:lnTo>
                    <a:pt x="3297" y="1219"/>
                  </a:lnTo>
                  <a:lnTo>
                    <a:pt x="3207" y="1208"/>
                  </a:lnTo>
                  <a:lnTo>
                    <a:pt x="3062" y="1096"/>
                  </a:lnTo>
                  <a:lnTo>
                    <a:pt x="2693" y="861"/>
                  </a:lnTo>
                  <a:lnTo>
                    <a:pt x="2582" y="772"/>
                  </a:lnTo>
                  <a:lnTo>
                    <a:pt x="2626" y="660"/>
                  </a:lnTo>
                  <a:lnTo>
                    <a:pt x="2660" y="559"/>
                  </a:lnTo>
                  <a:lnTo>
                    <a:pt x="2760" y="347"/>
                  </a:lnTo>
                  <a:lnTo>
                    <a:pt x="2559" y="247"/>
                  </a:lnTo>
                  <a:lnTo>
                    <a:pt x="2425" y="168"/>
                  </a:lnTo>
                  <a:lnTo>
                    <a:pt x="2246" y="68"/>
                  </a:lnTo>
                  <a:lnTo>
                    <a:pt x="21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7"/>
            <p:cNvSpPr/>
            <p:nvPr/>
          </p:nvSpPr>
          <p:spPr>
            <a:xfrm>
              <a:off x="7735625" y="4180400"/>
              <a:ext cx="103400" cy="120700"/>
            </a:xfrm>
            <a:custGeom>
              <a:avLst/>
              <a:gdLst/>
              <a:ahLst/>
              <a:cxnLst/>
              <a:rect l="l" t="t" r="r" b="b"/>
              <a:pathLst>
                <a:path w="2068" h="2414" extrusionOk="0">
                  <a:moveTo>
                    <a:pt x="68" y="0"/>
                  </a:moveTo>
                  <a:lnTo>
                    <a:pt x="0" y="45"/>
                  </a:lnTo>
                  <a:lnTo>
                    <a:pt x="2000" y="2413"/>
                  </a:lnTo>
                  <a:lnTo>
                    <a:pt x="2067" y="2358"/>
                  </a:lnTo>
                  <a:cubicBezTo>
                    <a:pt x="1889" y="2112"/>
                    <a:pt x="1520" y="1676"/>
                    <a:pt x="1084" y="1151"/>
                  </a:cubicBezTo>
                  <a:cubicBezTo>
                    <a:pt x="660" y="637"/>
                    <a:pt x="269" y="201"/>
                    <a:pt x="68"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7"/>
            <p:cNvSpPr/>
            <p:nvPr/>
          </p:nvSpPr>
          <p:spPr>
            <a:xfrm>
              <a:off x="7727225" y="4175350"/>
              <a:ext cx="115700" cy="134150"/>
            </a:xfrm>
            <a:custGeom>
              <a:avLst/>
              <a:gdLst/>
              <a:ahLst/>
              <a:cxnLst/>
              <a:rect l="l" t="t" r="r" b="b"/>
              <a:pathLst>
                <a:path w="2314" h="2683" extrusionOk="0">
                  <a:moveTo>
                    <a:pt x="58" y="0"/>
                  </a:moveTo>
                  <a:cubicBezTo>
                    <a:pt x="57" y="0"/>
                    <a:pt x="57" y="0"/>
                    <a:pt x="57" y="1"/>
                  </a:cubicBezTo>
                  <a:lnTo>
                    <a:pt x="1" y="34"/>
                  </a:lnTo>
                  <a:lnTo>
                    <a:pt x="2235" y="2682"/>
                  </a:lnTo>
                  <a:lnTo>
                    <a:pt x="2291" y="2637"/>
                  </a:lnTo>
                  <a:cubicBezTo>
                    <a:pt x="2314" y="2626"/>
                    <a:pt x="1833" y="2012"/>
                    <a:pt x="1219" y="1285"/>
                  </a:cubicBezTo>
                  <a:cubicBezTo>
                    <a:pt x="610" y="566"/>
                    <a:pt x="89"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7"/>
            <p:cNvSpPr/>
            <p:nvPr/>
          </p:nvSpPr>
          <p:spPr>
            <a:xfrm>
              <a:off x="7725575" y="4178150"/>
              <a:ext cx="114550" cy="131900"/>
            </a:xfrm>
            <a:custGeom>
              <a:avLst/>
              <a:gdLst/>
              <a:ahLst/>
              <a:cxnLst/>
              <a:rect l="l" t="t" r="r" b="b"/>
              <a:pathLst>
                <a:path w="2291" h="2638" extrusionOk="0">
                  <a:moveTo>
                    <a:pt x="35" y="0"/>
                  </a:moveTo>
                  <a:cubicBezTo>
                    <a:pt x="34" y="0"/>
                    <a:pt x="34" y="0"/>
                    <a:pt x="34" y="0"/>
                  </a:cubicBezTo>
                  <a:cubicBezTo>
                    <a:pt x="0" y="12"/>
                    <a:pt x="492" y="615"/>
                    <a:pt x="1106" y="1352"/>
                  </a:cubicBezTo>
                  <a:cubicBezTo>
                    <a:pt x="1715" y="2072"/>
                    <a:pt x="2225" y="2637"/>
                    <a:pt x="2267" y="2637"/>
                  </a:cubicBezTo>
                  <a:cubicBezTo>
                    <a:pt x="2268" y="2637"/>
                    <a:pt x="2268" y="2637"/>
                    <a:pt x="2268" y="2637"/>
                  </a:cubicBezTo>
                  <a:cubicBezTo>
                    <a:pt x="2291" y="2615"/>
                    <a:pt x="1810" y="2012"/>
                    <a:pt x="1196" y="1285"/>
                  </a:cubicBezTo>
                  <a:cubicBezTo>
                    <a:pt x="587" y="566"/>
                    <a:pt x="66" y="0"/>
                    <a:pt x="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7"/>
            <p:cNvSpPr/>
            <p:nvPr/>
          </p:nvSpPr>
          <p:spPr>
            <a:xfrm>
              <a:off x="7835075" y="4123950"/>
              <a:ext cx="82150" cy="81950"/>
            </a:xfrm>
            <a:custGeom>
              <a:avLst/>
              <a:gdLst/>
              <a:ahLst/>
              <a:cxnLst/>
              <a:rect l="l" t="t" r="r" b="b"/>
              <a:pathLst>
                <a:path w="1643" h="1639" extrusionOk="0">
                  <a:moveTo>
                    <a:pt x="604" y="1"/>
                  </a:moveTo>
                  <a:cubicBezTo>
                    <a:pt x="492" y="34"/>
                    <a:pt x="391" y="90"/>
                    <a:pt x="302" y="168"/>
                  </a:cubicBezTo>
                  <a:cubicBezTo>
                    <a:pt x="101" y="336"/>
                    <a:pt x="0" y="582"/>
                    <a:pt x="0" y="827"/>
                  </a:cubicBezTo>
                  <a:cubicBezTo>
                    <a:pt x="0" y="1006"/>
                    <a:pt x="78" y="1196"/>
                    <a:pt x="201" y="1353"/>
                  </a:cubicBezTo>
                  <a:cubicBezTo>
                    <a:pt x="356" y="1546"/>
                    <a:pt x="586" y="1639"/>
                    <a:pt x="818" y="1639"/>
                  </a:cubicBezTo>
                  <a:cubicBezTo>
                    <a:pt x="855" y="1639"/>
                    <a:pt x="891" y="1636"/>
                    <a:pt x="928" y="1632"/>
                  </a:cubicBezTo>
                  <a:cubicBezTo>
                    <a:pt x="1084" y="1610"/>
                    <a:pt x="1240" y="1543"/>
                    <a:pt x="1363" y="1431"/>
                  </a:cubicBezTo>
                  <a:cubicBezTo>
                    <a:pt x="1486" y="1319"/>
                    <a:pt x="1564" y="1185"/>
                    <a:pt x="1609" y="1040"/>
                  </a:cubicBezTo>
                  <a:cubicBezTo>
                    <a:pt x="1620" y="973"/>
                    <a:pt x="1643" y="906"/>
                    <a:pt x="1643" y="827"/>
                  </a:cubicBezTo>
                  <a:lnTo>
                    <a:pt x="1632" y="760"/>
                  </a:lnTo>
                  <a:lnTo>
                    <a:pt x="1564" y="749"/>
                  </a:lnTo>
                  <a:cubicBezTo>
                    <a:pt x="1564" y="749"/>
                    <a:pt x="1531" y="727"/>
                    <a:pt x="1475" y="716"/>
                  </a:cubicBezTo>
                  <a:lnTo>
                    <a:pt x="1263" y="660"/>
                  </a:lnTo>
                  <a:lnTo>
                    <a:pt x="1229" y="660"/>
                  </a:lnTo>
                  <a:lnTo>
                    <a:pt x="1151" y="638"/>
                  </a:lnTo>
                  <a:lnTo>
                    <a:pt x="995" y="537"/>
                  </a:lnTo>
                  <a:cubicBezTo>
                    <a:pt x="916" y="481"/>
                    <a:pt x="604" y="269"/>
                    <a:pt x="525" y="213"/>
                  </a:cubicBezTo>
                  <a:lnTo>
                    <a:pt x="6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7"/>
            <p:cNvSpPr/>
            <p:nvPr/>
          </p:nvSpPr>
          <p:spPr>
            <a:xfrm>
              <a:off x="7769725" y="4136750"/>
              <a:ext cx="121200" cy="133250"/>
            </a:xfrm>
            <a:custGeom>
              <a:avLst/>
              <a:gdLst/>
              <a:ahLst/>
              <a:cxnLst/>
              <a:rect l="l" t="t" r="r" b="b"/>
              <a:pathLst>
                <a:path w="2424" h="2665" extrusionOk="0">
                  <a:moveTo>
                    <a:pt x="200" y="1"/>
                  </a:moveTo>
                  <a:cubicBezTo>
                    <a:pt x="176" y="1"/>
                    <a:pt x="150" y="11"/>
                    <a:pt x="123" y="35"/>
                  </a:cubicBezTo>
                  <a:cubicBezTo>
                    <a:pt x="0" y="136"/>
                    <a:pt x="168" y="270"/>
                    <a:pt x="235" y="348"/>
                  </a:cubicBezTo>
                  <a:cubicBezTo>
                    <a:pt x="760" y="951"/>
                    <a:pt x="1497" y="1834"/>
                    <a:pt x="2011" y="2449"/>
                  </a:cubicBezTo>
                  <a:lnTo>
                    <a:pt x="2168" y="2627"/>
                  </a:lnTo>
                  <a:cubicBezTo>
                    <a:pt x="2186" y="2653"/>
                    <a:pt x="2211" y="2664"/>
                    <a:pt x="2237" y="2664"/>
                  </a:cubicBezTo>
                  <a:cubicBezTo>
                    <a:pt x="2323" y="2664"/>
                    <a:pt x="2424" y="2545"/>
                    <a:pt x="2346" y="2460"/>
                  </a:cubicBezTo>
                  <a:cubicBezTo>
                    <a:pt x="1754" y="1778"/>
                    <a:pt x="994" y="873"/>
                    <a:pt x="425" y="180"/>
                  </a:cubicBezTo>
                  <a:cubicBezTo>
                    <a:pt x="364" y="128"/>
                    <a:pt x="289" y="1"/>
                    <a:pt x="2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7"/>
            <p:cNvSpPr/>
            <p:nvPr/>
          </p:nvSpPr>
          <p:spPr>
            <a:xfrm>
              <a:off x="7785925" y="4138500"/>
              <a:ext cx="101700" cy="119000"/>
            </a:xfrm>
            <a:custGeom>
              <a:avLst/>
              <a:gdLst/>
              <a:ahLst/>
              <a:cxnLst/>
              <a:rect l="l" t="t" r="r" b="b"/>
              <a:pathLst>
                <a:path w="2034" h="2380" extrusionOk="0">
                  <a:moveTo>
                    <a:pt x="45" y="0"/>
                  </a:moveTo>
                  <a:lnTo>
                    <a:pt x="0" y="34"/>
                  </a:lnTo>
                  <a:cubicBezTo>
                    <a:pt x="436" y="559"/>
                    <a:pt x="1453" y="1743"/>
                    <a:pt x="1866" y="2246"/>
                  </a:cubicBezTo>
                  <a:cubicBezTo>
                    <a:pt x="1911" y="2279"/>
                    <a:pt x="1955" y="2335"/>
                    <a:pt x="2000" y="2380"/>
                  </a:cubicBezTo>
                  <a:lnTo>
                    <a:pt x="2034" y="2358"/>
                  </a:lnTo>
                  <a:cubicBezTo>
                    <a:pt x="1553" y="1765"/>
                    <a:pt x="548" y="581"/>
                    <a:pt x="45"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7"/>
            <p:cNvSpPr/>
            <p:nvPr/>
          </p:nvSpPr>
          <p:spPr>
            <a:xfrm>
              <a:off x="7773625" y="4148550"/>
              <a:ext cx="102250" cy="120150"/>
            </a:xfrm>
            <a:custGeom>
              <a:avLst/>
              <a:gdLst/>
              <a:ahLst/>
              <a:cxnLst/>
              <a:rect l="l" t="t" r="r" b="b"/>
              <a:pathLst>
                <a:path w="2045" h="2403" extrusionOk="0">
                  <a:moveTo>
                    <a:pt x="45" y="0"/>
                  </a:moveTo>
                  <a:lnTo>
                    <a:pt x="0" y="45"/>
                  </a:lnTo>
                  <a:cubicBezTo>
                    <a:pt x="414" y="525"/>
                    <a:pt x="1620" y="1944"/>
                    <a:pt x="2000" y="2402"/>
                  </a:cubicBezTo>
                  <a:lnTo>
                    <a:pt x="2045" y="2369"/>
                  </a:lnTo>
                  <a:cubicBezTo>
                    <a:pt x="2000" y="2313"/>
                    <a:pt x="1922" y="2213"/>
                    <a:pt x="1922" y="2213"/>
                  </a:cubicBezTo>
                  <a:cubicBezTo>
                    <a:pt x="1643" y="1877"/>
                    <a:pt x="358" y="369"/>
                    <a:pt x="45"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7"/>
            <p:cNvSpPr/>
            <p:nvPr/>
          </p:nvSpPr>
          <p:spPr>
            <a:xfrm>
              <a:off x="7839525" y="4128450"/>
              <a:ext cx="75450" cy="69300"/>
            </a:xfrm>
            <a:custGeom>
              <a:avLst/>
              <a:gdLst/>
              <a:ahLst/>
              <a:cxnLst/>
              <a:rect l="l" t="t" r="r" b="b"/>
              <a:pathLst>
                <a:path w="1509" h="1386" extrusionOk="0">
                  <a:moveTo>
                    <a:pt x="756" y="559"/>
                  </a:moveTo>
                  <a:cubicBezTo>
                    <a:pt x="865" y="559"/>
                    <a:pt x="956" y="705"/>
                    <a:pt x="850" y="793"/>
                  </a:cubicBezTo>
                  <a:cubicBezTo>
                    <a:pt x="822" y="816"/>
                    <a:pt x="793" y="826"/>
                    <a:pt x="766" y="826"/>
                  </a:cubicBezTo>
                  <a:cubicBezTo>
                    <a:pt x="659" y="826"/>
                    <a:pt x="573" y="681"/>
                    <a:pt x="671" y="592"/>
                  </a:cubicBezTo>
                  <a:cubicBezTo>
                    <a:pt x="699" y="569"/>
                    <a:pt x="728" y="559"/>
                    <a:pt x="756" y="559"/>
                  </a:cubicBezTo>
                  <a:close/>
                  <a:moveTo>
                    <a:pt x="459" y="0"/>
                  </a:moveTo>
                  <a:lnTo>
                    <a:pt x="459" y="0"/>
                  </a:lnTo>
                  <a:cubicBezTo>
                    <a:pt x="392" y="34"/>
                    <a:pt x="336" y="67"/>
                    <a:pt x="280" y="112"/>
                  </a:cubicBezTo>
                  <a:cubicBezTo>
                    <a:pt x="358" y="268"/>
                    <a:pt x="481" y="402"/>
                    <a:pt x="593" y="559"/>
                  </a:cubicBezTo>
                  <a:cubicBezTo>
                    <a:pt x="559" y="603"/>
                    <a:pt x="526" y="648"/>
                    <a:pt x="526" y="682"/>
                  </a:cubicBezTo>
                  <a:cubicBezTo>
                    <a:pt x="336" y="726"/>
                    <a:pt x="168" y="771"/>
                    <a:pt x="1" y="793"/>
                  </a:cubicBezTo>
                  <a:cubicBezTo>
                    <a:pt x="57" y="1073"/>
                    <a:pt x="224" y="1318"/>
                    <a:pt x="503" y="1385"/>
                  </a:cubicBezTo>
                  <a:cubicBezTo>
                    <a:pt x="582" y="1229"/>
                    <a:pt x="638" y="1061"/>
                    <a:pt x="705" y="883"/>
                  </a:cubicBezTo>
                  <a:cubicBezTo>
                    <a:pt x="738" y="883"/>
                    <a:pt x="794" y="883"/>
                    <a:pt x="827" y="849"/>
                  </a:cubicBezTo>
                  <a:cubicBezTo>
                    <a:pt x="939" y="972"/>
                    <a:pt x="1062" y="1106"/>
                    <a:pt x="1185" y="1196"/>
                  </a:cubicBezTo>
                  <a:cubicBezTo>
                    <a:pt x="1196" y="1218"/>
                    <a:pt x="1219" y="1218"/>
                    <a:pt x="1230" y="1229"/>
                  </a:cubicBezTo>
                  <a:cubicBezTo>
                    <a:pt x="1319" y="1184"/>
                    <a:pt x="1364" y="1117"/>
                    <a:pt x="1408" y="1050"/>
                  </a:cubicBezTo>
                  <a:cubicBezTo>
                    <a:pt x="1487" y="939"/>
                    <a:pt x="1509" y="793"/>
                    <a:pt x="1487" y="659"/>
                  </a:cubicBezTo>
                  <a:lnTo>
                    <a:pt x="1151" y="570"/>
                  </a:lnTo>
                  <a:cubicBezTo>
                    <a:pt x="1073" y="592"/>
                    <a:pt x="1006" y="603"/>
                    <a:pt x="928" y="615"/>
                  </a:cubicBezTo>
                  <a:cubicBezTo>
                    <a:pt x="906" y="581"/>
                    <a:pt x="883" y="559"/>
                    <a:pt x="850" y="525"/>
                  </a:cubicBezTo>
                  <a:cubicBezTo>
                    <a:pt x="872" y="503"/>
                    <a:pt x="883" y="458"/>
                    <a:pt x="894" y="436"/>
                  </a:cubicBezTo>
                  <a:cubicBezTo>
                    <a:pt x="816" y="380"/>
                    <a:pt x="503" y="168"/>
                    <a:pt x="425" y="112"/>
                  </a:cubicBezTo>
                  <a:lnTo>
                    <a:pt x="4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7"/>
            <p:cNvSpPr/>
            <p:nvPr/>
          </p:nvSpPr>
          <p:spPr>
            <a:xfrm>
              <a:off x="7814975" y="4170350"/>
              <a:ext cx="127950" cy="116800"/>
            </a:xfrm>
            <a:custGeom>
              <a:avLst/>
              <a:gdLst/>
              <a:ahLst/>
              <a:cxnLst/>
              <a:rect l="l" t="t" r="r" b="b"/>
              <a:pathLst>
                <a:path w="2559" h="2336" extrusionOk="0">
                  <a:moveTo>
                    <a:pt x="2168" y="0"/>
                  </a:moveTo>
                  <a:cubicBezTo>
                    <a:pt x="2168" y="0"/>
                    <a:pt x="201" y="1665"/>
                    <a:pt x="0" y="1832"/>
                  </a:cubicBezTo>
                  <a:lnTo>
                    <a:pt x="436" y="2335"/>
                  </a:lnTo>
                  <a:cubicBezTo>
                    <a:pt x="637" y="2168"/>
                    <a:pt x="2559" y="525"/>
                    <a:pt x="2559" y="525"/>
                  </a:cubicBezTo>
                  <a:lnTo>
                    <a:pt x="216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7"/>
            <p:cNvSpPr/>
            <p:nvPr/>
          </p:nvSpPr>
          <p:spPr>
            <a:xfrm>
              <a:off x="7747375" y="4098800"/>
              <a:ext cx="106750" cy="90550"/>
            </a:xfrm>
            <a:custGeom>
              <a:avLst/>
              <a:gdLst/>
              <a:ahLst/>
              <a:cxnLst/>
              <a:rect l="l" t="t" r="r" b="b"/>
              <a:pathLst>
                <a:path w="2135" h="1811" extrusionOk="0">
                  <a:moveTo>
                    <a:pt x="1955" y="1"/>
                  </a:moveTo>
                  <a:cubicBezTo>
                    <a:pt x="1955" y="1"/>
                    <a:pt x="201" y="1498"/>
                    <a:pt x="0" y="1666"/>
                  </a:cubicBezTo>
                  <a:lnTo>
                    <a:pt x="123" y="1811"/>
                  </a:lnTo>
                  <a:cubicBezTo>
                    <a:pt x="324" y="1643"/>
                    <a:pt x="2134" y="101"/>
                    <a:pt x="2134" y="101"/>
                  </a:cubicBezTo>
                  <a:lnTo>
                    <a:pt x="1955"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7"/>
            <p:cNvSpPr/>
            <p:nvPr/>
          </p:nvSpPr>
          <p:spPr>
            <a:xfrm>
              <a:off x="7757975" y="4106650"/>
              <a:ext cx="112900" cy="108400"/>
            </a:xfrm>
            <a:custGeom>
              <a:avLst/>
              <a:gdLst/>
              <a:ahLst/>
              <a:cxnLst/>
              <a:rect l="l" t="t" r="r" b="b"/>
              <a:pathLst>
                <a:path w="2258" h="2168" extrusionOk="0">
                  <a:moveTo>
                    <a:pt x="2056" y="0"/>
                  </a:moveTo>
                  <a:cubicBezTo>
                    <a:pt x="2056" y="0"/>
                    <a:pt x="190" y="1587"/>
                    <a:pt x="0" y="1732"/>
                  </a:cubicBezTo>
                  <a:lnTo>
                    <a:pt x="358" y="2168"/>
                  </a:lnTo>
                  <a:cubicBezTo>
                    <a:pt x="559" y="2000"/>
                    <a:pt x="2190" y="615"/>
                    <a:pt x="2190" y="615"/>
                  </a:cubicBezTo>
                  <a:lnTo>
                    <a:pt x="2079" y="548"/>
                  </a:lnTo>
                  <a:lnTo>
                    <a:pt x="2123" y="436"/>
                  </a:lnTo>
                  <a:cubicBezTo>
                    <a:pt x="2146" y="369"/>
                    <a:pt x="2235" y="190"/>
                    <a:pt x="2257" y="112"/>
                  </a:cubicBezTo>
                  <a:lnTo>
                    <a:pt x="2056"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9" name="Google Shape;1589;p47"/>
          <p:cNvSpPr txBox="1">
            <a:spLocks noGrp="1"/>
          </p:cNvSpPr>
          <p:nvPr>
            <p:ph type="title"/>
          </p:nvPr>
        </p:nvSpPr>
        <p:spPr>
          <a:xfrm>
            <a:off x="257950" y="0"/>
            <a:ext cx="3304800" cy="7233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dk2"/>
                </a:solidFill>
              </a:rPr>
              <a:t>Loading</a:t>
            </a:r>
            <a:r>
              <a:rPr lang="en"/>
              <a:t> </a:t>
            </a:r>
            <a:r>
              <a:rPr lang="en" b="1">
                <a:latin typeface="Montserrat"/>
                <a:ea typeface="Montserrat"/>
                <a:cs typeface="Montserrat"/>
                <a:sym typeface="Montserrat"/>
              </a:rPr>
              <a:t>DASHBOARD</a:t>
            </a:r>
            <a:endParaRPr b="1">
              <a:latin typeface="Montserrat"/>
              <a:ea typeface="Montserrat"/>
              <a:cs typeface="Montserrat"/>
              <a:sym typeface="Montserrat"/>
            </a:endParaRPr>
          </a:p>
        </p:txBody>
      </p:sp>
      <p:pic>
        <p:nvPicPr>
          <p:cNvPr id="1590" name="Google Shape;1590;p47"/>
          <p:cNvPicPr preferRelativeResize="0"/>
          <p:nvPr/>
        </p:nvPicPr>
        <p:blipFill>
          <a:blip r:embed="rId3">
            <a:alphaModFix/>
          </a:blip>
          <a:stretch>
            <a:fillRect/>
          </a:stretch>
        </p:blipFill>
        <p:spPr>
          <a:xfrm>
            <a:off x="268913" y="1117475"/>
            <a:ext cx="8606183" cy="36599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1595" name="Google Shape;1595;p48"/>
          <p:cNvSpPr/>
          <p:nvPr/>
        </p:nvSpPr>
        <p:spPr>
          <a:xfrm>
            <a:off x="2609905" y="2507738"/>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8"/>
          <p:cNvSpPr/>
          <p:nvPr/>
        </p:nvSpPr>
        <p:spPr>
          <a:xfrm>
            <a:off x="3000914" y="234223"/>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8"/>
          <p:cNvSpPr/>
          <p:nvPr/>
        </p:nvSpPr>
        <p:spPr>
          <a:xfrm>
            <a:off x="27778" y="1530604"/>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8"/>
          <p:cNvSpPr/>
          <p:nvPr/>
        </p:nvSpPr>
        <p:spPr>
          <a:xfrm>
            <a:off x="2401165" y="4814520"/>
            <a:ext cx="897343" cy="146852"/>
          </a:xfrm>
          <a:custGeom>
            <a:avLst/>
            <a:gdLst/>
            <a:ahLst/>
            <a:cxnLst/>
            <a:rect l="l" t="t" r="r" b="b"/>
            <a:pathLst>
              <a:path w="19174" h="3130" extrusionOk="0">
                <a:moveTo>
                  <a:pt x="3911" y="1"/>
                </a:moveTo>
                <a:cubicBezTo>
                  <a:pt x="3609" y="1"/>
                  <a:pt x="3375" y="246"/>
                  <a:pt x="3375" y="537"/>
                </a:cubicBezTo>
                <a:cubicBezTo>
                  <a:pt x="3375" y="749"/>
                  <a:pt x="3498" y="928"/>
                  <a:pt x="3688" y="1006"/>
                </a:cubicBezTo>
                <a:lnTo>
                  <a:pt x="526" y="1006"/>
                </a:lnTo>
                <a:cubicBezTo>
                  <a:pt x="235" y="1006"/>
                  <a:pt x="1" y="1252"/>
                  <a:pt x="1" y="1543"/>
                </a:cubicBezTo>
                <a:cubicBezTo>
                  <a:pt x="1" y="1833"/>
                  <a:pt x="235" y="2068"/>
                  <a:pt x="526" y="2068"/>
                </a:cubicBezTo>
                <a:lnTo>
                  <a:pt x="2514" y="2068"/>
                </a:lnTo>
                <a:cubicBezTo>
                  <a:pt x="2291" y="2135"/>
                  <a:pt x="2135" y="2347"/>
                  <a:pt x="2135" y="2582"/>
                </a:cubicBezTo>
                <a:cubicBezTo>
                  <a:pt x="2135" y="2883"/>
                  <a:pt x="2369" y="3129"/>
                  <a:pt x="2682" y="3129"/>
                </a:cubicBezTo>
                <a:lnTo>
                  <a:pt x="11229" y="3129"/>
                </a:lnTo>
                <a:cubicBezTo>
                  <a:pt x="11520" y="3129"/>
                  <a:pt x="11766" y="2895"/>
                  <a:pt x="11766" y="2582"/>
                </a:cubicBezTo>
                <a:cubicBezTo>
                  <a:pt x="11766" y="2347"/>
                  <a:pt x="11620" y="2135"/>
                  <a:pt x="11397" y="2068"/>
                </a:cubicBezTo>
                <a:lnTo>
                  <a:pt x="15263" y="2068"/>
                </a:lnTo>
                <a:cubicBezTo>
                  <a:pt x="15553" y="2068"/>
                  <a:pt x="15788" y="1833"/>
                  <a:pt x="15788" y="1543"/>
                </a:cubicBezTo>
                <a:cubicBezTo>
                  <a:pt x="15788" y="1330"/>
                  <a:pt x="15665" y="1152"/>
                  <a:pt x="15486" y="1062"/>
                </a:cubicBezTo>
                <a:lnTo>
                  <a:pt x="18637" y="1062"/>
                </a:lnTo>
                <a:cubicBezTo>
                  <a:pt x="18939" y="1062"/>
                  <a:pt x="19173" y="827"/>
                  <a:pt x="19173" y="537"/>
                </a:cubicBezTo>
                <a:cubicBezTo>
                  <a:pt x="19162" y="235"/>
                  <a:pt x="18939" y="1"/>
                  <a:pt x="18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9" name="Google Shape;1599;p48"/>
          <p:cNvGrpSpPr/>
          <p:nvPr/>
        </p:nvGrpSpPr>
        <p:grpSpPr>
          <a:xfrm>
            <a:off x="3006663" y="4508887"/>
            <a:ext cx="213408" cy="316663"/>
            <a:chOff x="8873575" y="4119500"/>
            <a:chExt cx="228000" cy="337450"/>
          </a:xfrm>
        </p:grpSpPr>
        <p:sp>
          <p:nvSpPr>
            <p:cNvPr id="1600" name="Google Shape;1600;p48"/>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8"/>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8"/>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8"/>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8"/>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8"/>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8"/>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8"/>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8"/>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8"/>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8"/>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8"/>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8"/>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8"/>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8"/>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8"/>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8"/>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48"/>
          <p:cNvGrpSpPr/>
          <p:nvPr/>
        </p:nvGrpSpPr>
        <p:grpSpPr>
          <a:xfrm>
            <a:off x="2692401" y="4622105"/>
            <a:ext cx="316415" cy="213955"/>
            <a:chOff x="8537825" y="4240150"/>
            <a:chExt cx="338050" cy="228000"/>
          </a:xfrm>
        </p:grpSpPr>
        <p:sp>
          <p:nvSpPr>
            <p:cNvPr id="1618" name="Google Shape;1618;p48"/>
            <p:cNvSpPr/>
            <p:nvPr/>
          </p:nvSpPr>
          <p:spPr>
            <a:xfrm>
              <a:off x="8868025" y="4240150"/>
              <a:ext cx="7850" cy="228000"/>
            </a:xfrm>
            <a:custGeom>
              <a:avLst/>
              <a:gdLst/>
              <a:ahLst/>
              <a:cxnLst/>
              <a:rect l="l" t="t" r="r" b="b"/>
              <a:pathLst>
                <a:path w="157" h="4560" extrusionOk="0">
                  <a:moveTo>
                    <a:pt x="0" y="1"/>
                  </a:moveTo>
                  <a:lnTo>
                    <a:pt x="0" y="4559"/>
                  </a:lnTo>
                  <a:lnTo>
                    <a:pt x="90" y="4559"/>
                  </a:lnTo>
                  <a:cubicBezTo>
                    <a:pt x="123" y="4559"/>
                    <a:pt x="157" y="3531"/>
                    <a:pt x="157" y="2280"/>
                  </a:cubicBezTo>
                  <a:cubicBezTo>
                    <a:pt x="157" y="1017"/>
                    <a:pt x="123" y="1"/>
                    <a:pt x="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8"/>
            <p:cNvSpPr/>
            <p:nvPr/>
          </p:nvSpPr>
          <p:spPr>
            <a:xfrm>
              <a:off x="8864675" y="4240150"/>
              <a:ext cx="6750" cy="227450"/>
            </a:xfrm>
            <a:custGeom>
              <a:avLst/>
              <a:gdLst/>
              <a:ahLst/>
              <a:cxnLst/>
              <a:rect l="l" t="t" r="r" b="b"/>
              <a:pathLst>
                <a:path w="135" h="4549" extrusionOk="0">
                  <a:moveTo>
                    <a:pt x="67" y="1"/>
                  </a:moveTo>
                  <a:cubicBezTo>
                    <a:pt x="34" y="1"/>
                    <a:pt x="0" y="1017"/>
                    <a:pt x="0" y="2280"/>
                  </a:cubicBezTo>
                  <a:cubicBezTo>
                    <a:pt x="0" y="3531"/>
                    <a:pt x="34" y="4548"/>
                    <a:pt x="67" y="4548"/>
                  </a:cubicBezTo>
                  <a:cubicBezTo>
                    <a:pt x="112" y="4548"/>
                    <a:pt x="134" y="3531"/>
                    <a:pt x="134" y="2280"/>
                  </a:cubicBezTo>
                  <a:cubicBezTo>
                    <a:pt x="134" y="1017"/>
                    <a:pt x="112" y="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8"/>
            <p:cNvSpPr/>
            <p:nvPr/>
          </p:nvSpPr>
          <p:spPr>
            <a:xfrm>
              <a:off x="8540625" y="4251900"/>
              <a:ext cx="328000" cy="203950"/>
            </a:xfrm>
            <a:custGeom>
              <a:avLst/>
              <a:gdLst/>
              <a:ahLst/>
              <a:cxnLst/>
              <a:rect l="l" t="t" r="r" b="b"/>
              <a:pathLst>
                <a:path w="6560" h="4079" extrusionOk="0">
                  <a:moveTo>
                    <a:pt x="1" y="0"/>
                  </a:moveTo>
                  <a:lnTo>
                    <a:pt x="1" y="4078"/>
                  </a:lnTo>
                  <a:lnTo>
                    <a:pt x="6559" y="4078"/>
                  </a:lnTo>
                  <a:lnTo>
                    <a:pt x="65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8"/>
            <p:cNvSpPr/>
            <p:nvPr/>
          </p:nvSpPr>
          <p:spPr>
            <a:xfrm>
              <a:off x="8545125" y="4251900"/>
              <a:ext cx="8400" cy="203950"/>
            </a:xfrm>
            <a:custGeom>
              <a:avLst/>
              <a:gdLst/>
              <a:ahLst/>
              <a:cxnLst/>
              <a:rect l="l" t="t" r="r" b="b"/>
              <a:pathLst>
                <a:path w="168" h="4079" extrusionOk="0">
                  <a:moveTo>
                    <a:pt x="0" y="0"/>
                  </a:moveTo>
                  <a:lnTo>
                    <a:pt x="0" y="4078"/>
                  </a:lnTo>
                  <a:lnTo>
                    <a:pt x="123" y="4078"/>
                  </a:lnTo>
                  <a:cubicBezTo>
                    <a:pt x="145" y="3710"/>
                    <a:pt x="168" y="2939"/>
                    <a:pt x="168" y="2045"/>
                  </a:cubicBezTo>
                  <a:cubicBezTo>
                    <a:pt x="168" y="1151"/>
                    <a:pt x="145" y="380"/>
                    <a:pt x="123"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8"/>
            <p:cNvSpPr/>
            <p:nvPr/>
          </p:nvSpPr>
          <p:spPr>
            <a:xfrm>
              <a:off x="8651275" y="4299350"/>
              <a:ext cx="108950" cy="109000"/>
            </a:xfrm>
            <a:custGeom>
              <a:avLst/>
              <a:gdLst/>
              <a:ahLst/>
              <a:cxnLst/>
              <a:rect l="l" t="t" r="r" b="b"/>
              <a:pathLst>
                <a:path w="2179" h="2180" extrusionOk="0">
                  <a:moveTo>
                    <a:pt x="1084" y="1"/>
                  </a:moveTo>
                  <a:cubicBezTo>
                    <a:pt x="737" y="1"/>
                    <a:pt x="425" y="169"/>
                    <a:pt x="235" y="414"/>
                  </a:cubicBezTo>
                  <a:cubicBezTo>
                    <a:pt x="78" y="593"/>
                    <a:pt x="0" y="828"/>
                    <a:pt x="0" y="1096"/>
                  </a:cubicBezTo>
                  <a:cubicBezTo>
                    <a:pt x="0" y="1476"/>
                    <a:pt x="190" y="1811"/>
                    <a:pt x="480" y="2001"/>
                  </a:cubicBezTo>
                  <a:cubicBezTo>
                    <a:pt x="648" y="2113"/>
                    <a:pt x="860" y="2180"/>
                    <a:pt x="1084" y="2180"/>
                  </a:cubicBezTo>
                  <a:cubicBezTo>
                    <a:pt x="1307" y="2180"/>
                    <a:pt x="1508" y="2113"/>
                    <a:pt x="1687" y="2001"/>
                  </a:cubicBezTo>
                  <a:cubicBezTo>
                    <a:pt x="1978" y="1811"/>
                    <a:pt x="2179" y="1476"/>
                    <a:pt x="2179" y="1096"/>
                  </a:cubicBezTo>
                  <a:cubicBezTo>
                    <a:pt x="2179" y="828"/>
                    <a:pt x="2089" y="593"/>
                    <a:pt x="1933" y="414"/>
                  </a:cubicBezTo>
                  <a:cubicBezTo>
                    <a:pt x="1743" y="157"/>
                    <a:pt x="1430"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8"/>
            <p:cNvSpPr/>
            <p:nvPr/>
          </p:nvSpPr>
          <p:spPr>
            <a:xfrm>
              <a:off x="8541175" y="4240150"/>
              <a:ext cx="7900" cy="228000"/>
            </a:xfrm>
            <a:custGeom>
              <a:avLst/>
              <a:gdLst/>
              <a:ahLst/>
              <a:cxnLst/>
              <a:rect l="l" t="t" r="r" b="b"/>
              <a:pathLst>
                <a:path w="158" h="4560" extrusionOk="0">
                  <a:moveTo>
                    <a:pt x="1" y="1"/>
                  </a:moveTo>
                  <a:lnTo>
                    <a:pt x="1" y="4559"/>
                  </a:lnTo>
                  <a:lnTo>
                    <a:pt x="90" y="4559"/>
                  </a:lnTo>
                  <a:cubicBezTo>
                    <a:pt x="124" y="4559"/>
                    <a:pt x="157" y="3531"/>
                    <a:pt x="157" y="2280"/>
                  </a:cubicBezTo>
                  <a:cubicBezTo>
                    <a:pt x="157" y="1017"/>
                    <a:pt x="124"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8"/>
            <p:cNvSpPr/>
            <p:nvPr/>
          </p:nvSpPr>
          <p:spPr>
            <a:xfrm>
              <a:off x="8537825" y="4240150"/>
              <a:ext cx="7350" cy="227450"/>
            </a:xfrm>
            <a:custGeom>
              <a:avLst/>
              <a:gdLst/>
              <a:ahLst/>
              <a:cxnLst/>
              <a:rect l="l" t="t" r="r" b="b"/>
              <a:pathLst>
                <a:path w="147" h="4549" extrusionOk="0">
                  <a:moveTo>
                    <a:pt x="68" y="1"/>
                  </a:moveTo>
                  <a:cubicBezTo>
                    <a:pt x="34" y="1"/>
                    <a:pt x="1" y="1017"/>
                    <a:pt x="1" y="2280"/>
                  </a:cubicBezTo>
                  <a:cubicBezTo>
                    <a:pt x="1" y="3531"/>
                    <a:pt x="34" y="4548"/>
                    <a:pt x="68" y="4548"/>
                  </a:cubicBezTo>
                  <a:cubicBezTo>
                    <a:pt x="113" y="4548"/>
                    <a:pt x="146" y="3531"/>
                    <a:pt x="146" y="2280"/>
                  </a:cubicBezTo>
                  <a:cubicBezTo>
                    <a:pt x="146" y="1017"/>
                    <a:pt x="113" y="1"/>
                    <a:pt x="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8"/>
            <p:cNvSpPr/>
            <p:nvPr/>
          </p:nvSpPr>
          <p:spPr>
            <a:xfrm>
              <a:off x="8612125" y="4251900"/>
              <a:ext cx="3400" cy="203950"/>
            </a:xfrm>
            <a:custGeom>
              <a:avLst/>
              <a:gdLst/>
              <a:ahLst/>
              <a:cxnLst/>
              <a:rect l="l" t="t" r="r" b="b"/>
              <a:pathLst>
                <a:path w="68" h="4079" extrusionOk="0">
                  <a:moveTo>
                    <a:pt x="1" y="0"/>
                  </a:moveTo>
                  <a:lnTo>
                    <a:pt x="1" y="4078"/>
                  </a:lnTo>
                  <a:lnTo>
                    <a:pt x="68" y="4078"/>
                  </a:lnTo>
                  <a:lnTo>
                    <a:pt x="6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8"/>
            <p:cNvSpPr/>
            <p:nvPr/>
          </p:nvSpPr>
          <p:spPr>
            <a:xfrm>
              <a:off x="8790925" y="4251900"/>
              <a:ext cx="3400" cy="203950"/>
            </a:xfrm>
            <a:custGeom>
              <a:avLst/>
              <a:gdLst/>
              <a:ahLst/>
              <a:cxnLst/>
              <a:rect l="l" t="t" r="r" b="b"/>
              <a:pathLst>
                <a:path w="68" h="4079" extrusionOk="0">
                  <a:moveTo>
                    <a:pt x="0" y="0"/>
                  </a:moveTo>
                  <a:lnTo>
                    <a:pt x="0" y="4078"/>
                  </a:lnTo>
                  <a:lnTo>
                    <a:pt x="67" y="4078"/>
                  </a:lnTo>
                  <a:lnTo>
                    <a:pt x="67"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8"/>
            <p:cNvSpPr/>
            <p:nvPr/>
          </p:nvSpPr>
          <p:spPr>
            <a:xfrm>
              <a:off x="8652925" y="4306000"/>
              <a:ext cx="95600" cy="96750"/>
            </a:xfrm>
            <a:custGeom>
              <a:avLst/>
              <a:gdLst/>
              <a:ahLst/>
              <a:cxnLst/>
              <a:rect l="l" t="t" r="r" b="b"/>
              <a:pathLst>
                <a:path w="1912" h="1935" extrusionOk="0">
                  <a:moveTo>
                    <a:pt x="1044" y="787"/>
                  </a:moveTo>
                  <a:cubicBezTo>
                    <a:pt x="1135" y="787"/>
                    <a:pt x="1224" y="846"/>
                    <a:pt x="1218" y="963"/>
                  </a:cubicBezTo>
                  <a:cubicBezTo>
                    <a:pt x="1218" y="1080"/>
                    <a:pt x="1129" y="1139"/>
                    <a:pt x="1040" y="1139"/>
                  </a:cubicBezTo>
                  <a:cubicBezTo>
                    <a:pt x="950" y="1139"/>
                    <a:pt x="861" y="1080"/>
                    <a:pt x="861" y="963"/>
                  </a:cubicBezTo>
                  <a:cubicBezTo>
                    <a:pt x="861" y="846"/>
                    <a:pt x="953" y="787"/>
                    <a:pt x="1044" y="787"/>
                  </a:cubicBezTo>
                  <a:close/>
                  <a:moveTo>
                    <a:pt x="1108" y="1"/>
                  </a:moveTo>
                  <a:cubicBezTo>
                    <a:pt x="1093" y="1"/>
                    <a:pt x="1077" y="1"/>
                    <a:pt x="1062" y="2"/>
                  </a:cubicBezTo>
                  <a:cubicBezTo>
                    <a:pt x="1062" y="80"/>
                    <a:pt x="1051" y="181"/>
                    <a:pt x="1040" y="281"/>
                  </a:cubicBezTo>
                  <a:cubicBezTo>
                    <a:pt x="1028" y="415"/>
                    <a:pt x="1006" y="561"/>
                    <a:pt x="1006" y="695"/>
                  </a:cubicBezTo>
                  <a:cubicBezTo>
                    <a:pt x="939" y="706"/>
                    <a:pt x="883" y="739"/>
                    <a:pt x="839" y="784"/>
                  </a:cubicBezTo>
                  <a:cubicBezTo>
                    <a:pt x="615" y="672"/>
                    <a:pt x="414" y="538"/>
                    <a:pt x="213" y="449"/>
                  </a:cubicBezTo>
                  <a:cubicBezTo>
                    <a:pt x="34" y="762"/>
                    <a:pt x="1" y="1153"/>
                    <a:pt x="213" y="1477"/>
                  </a:cubicBezTo>
                  <a:cubicBezTo>
                    <a:pt x="425" y="1399"/>
                    <a:pt x="637" y="1265"/>
                    <a:pt x="839" y="1142"/>
                  </a:cubicBezTo>
                  <a:cubicBezTo>
                    <a:pt x="883" y="1186"/>
                    <a:pt x="939" y="1209"/>
                    <a:pt x="995" y="1231"/>
                  </a:cubicBezTo>
                  <a:cubicBezTo>
                    <a:pt x="1006" y="1477"/>
                    <a:pt x="1028" y="1712"/>
                    <a:pt x="1062" y="1935"/>
                  </a:cubicBezTo>
                  <a:cubicBezTo>
                    <a:pt x="1442" y="1935"/>
                    <a:pt x="1755" y="1700"/>
                    <a:pt x="1911" y="1365"/>
                  </a:cubicBezTo>
                  <a:cubicBezTo>
                    <a:pt x="1721" y="1265"/>
                    <a:pt x="1509" y="1153"/>
                    <a:pt x="1285" y="1030"/>
                  </a:cubicBezTo>
                  <a:cubicBezTo>
                    <a:pt x="1297" y="985"/>
                    <a:pt x="1297" y="952"/>
                    <a:pt x="1285" y="907"/>
                  </a:cubicBezTo>
                  <a:cubicBezTo>
                    <a:pt x="1509" y="784"/>
                    <a:pt x="1721" y="672"/>
                    <a:pt x="1911" y="572"/>
                  </a:cubicBezTo>
                  <a:cubicBezTo>
                    <a:pt x="1750" y="250"/>
                    <a:pt x="1466" y="1"/>
                    <a:pt x="1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8"/>
            <p:cNvSpPr/>
            <p:nvPr/>
          </p:nvSpPr>
          <p:spPr>
            <a:xfrm>
              <a:off x="8811025" y="4251900"/>
              <a:ext cx="3400" cy="203950"/>
            </a:xfrm>
            <a:custGeom>
              <a:avLst/>
              <a:gdLst/>
              <a:ahLst/>
              <a:cxnLst/>
              <a:rect l="l" t="t" r="r" b="b"/>
              <a:pathLst>
                <a:path w="68" h="4079" extrusionOk="0">
                  <a:moveTo>
                    <a:pt x="1" y="0"/>
                  </a:moveTo>
                  <a:lnTo>
                    <a:pt x="1" y="615"/>
                  </a:lnTo>
                  <a:lnTo>
                    <a:pt x="1" y="4078"/>
                  </a:lnTo>
                  <a:lnTo>
                    <a:pt x="68" y="4078"/>
                  </a:lnTo>
                  <a:lnTo>
                    <a:pt x="6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8"/>
            <p:cNvSpPr/>
            <p:nvPr/>
          </p:nvSpPr>
          <p:spPr>
            <a:xfrm>
              <a:off x="8632275" y="4251900"/>
              <a:ext cx="3400" cy="203950"/>
            </a:xfrm>
            <a:custGeom>
              <a:avLst/>
              <a:gdLst/>
              <a:ahLst/>
              <a:cxnLst/>
              <a:rect l="l" t="t" r="r" b="b"/>
              <a:pathLst>
                <a:path w="68" h="4079" extrusionOk="0">
                  <a:moveTo>
                    <a:pt x="0" y="0"/>
                  </a:moveTo>
                  <a:lnTo>
                    <a:pt x="0" y="4078"/>
                  </a:lnTo>
                  <a:lnTo>
                    <a:pt x="67" y="4078"/>
                  </a:lnTo>
                  <a:lnTo>
                    <a:pt x="67"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8"/>
            <p:cNvSpPr/>
            <p:nvPr/>
          </p:nvSpPr>
          <p:spPr>
            <a:xfrm>
              <a:off x="8615475" y="4241850"/>
              <a:ext cx="16850" cy="225150"/>
            </a:xfrm>
            <a:custGeom>
              <a:avLst/>
              <a:gdLst/>
              <a:ahLst/>
              <a:cxnLst/>
              <a:rect l="l" t="t" r="r" b="b"/>
              <a:pathLst>
                <a:path w="337" h="4503" extrusionOk="0">
                  <a:moveTo>
                    <a:pt x="169" y="0"/>
                  </a:moveTo>
                  <a:cubicBezTo>
                    <a:pt x="68" y="0"/>
                    <a:pt x="1" y="67"/>
                    <a:pt x="1" y="145"/>
                  </a:cubicBezTo>
                  <a:lnTo>
                    <a:pt x="1" y="414"/>
                  </a:lnTo>
                  <a:lnTo>
                    <a:pt x="1" y="659"/>
                  </a:lnTo>
                  <a:lnTo>
                    <a:pt x="1" y="816"/>
                  </a:lnTo>
                  <a:lnTo>
                    <a:pt x="1" y="1553"/>
                  </a:lnTo>
                  <a:lnTo>
                    <a:pt x="1" y="3151"/>
                  </a:lnTo>
                  <a:lnTo>
                    <a:pt x="1" y="4034"/>
                  </a:lnTo>
                  <a:lnTo>
                    <a:pt x="1" y="4346"/>
                  </a:lnTo>
                  <a:cubicBezTo>
                    <a:pt x="1" y="4391"/>
                    <a:pt x="12" y="4436"/>
                    <a:pt x="57" y="4458"/>
                  </a:cubicBezTo>
                  <a:cubicBezTo>
                    <a:pt x="79" y="4492"/>
                    <a:pt x="124" y="4503"/>
                    <a:pt x="169" y="4503"/>
                  </a:cubicBezTo>
                  <a:cubicBezTo>
                    <a:pt x="269" y="4503"/>
                    <a:pt x="336" y="4436"/>
                    <a:pt x="336" y="4346"/>
                  </a:cubicBezTo>
                  <a:lnTo>
                    <a:pt x="336" y="4034"/>
                  </a:lnTo>
                  <a:lnTo>
                    <a:pt x="336" y="3151"/>
                  </a:lnTo>
                  <a:lnTo>
                    <a:pt x="336" y="1553"/>
                  </a:lnTo>
                  <a:lnTo>
                    <a:pt x="336" y="816"/>
                  </a:lnTo>
                  <a:lnTo>
                    <a:pt x="336" y="671"/>
                  </a:lnTo>
                  <a:lnTo>
                    <a:pt x="336" y="414"/>
                  </a:lnTo>
                  <a:lnTo>
                    <a:pt x="336" y="145"/>
                  </a:lnTo>
                  <a:cubicBezTo>
                    <a:pt x="336" y="67"/>
                    <a:pt x="269" y="0"/>
                    <a:pt x="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8"/>
            <p:cNvSpPr/>
            <p:nvPr/>
          </p:nvSpPr>
          <p:spPr>
            <a:xfrm>
              <a:off x="8794275" y="4241250"/>
              <a:ext cx="16800" cy="225750"/>
            </a:xfrm>
            <a:custGeom>
              <a:avLst/>
              <a:gdLst/>
              <a:ahLst/>
              <a:cxnLst/>
              <a:rect l="l" t="t" r="r" b="b"/>
              <a:pathLst>
                <a:path w="336" h="4515" extrusionOk="0">
                  <a:moveTo>
                    <a:pt x="168" y="1"/>
                  </a:moveTo>
                  <a:cubicBezTo>
                    <a:pt x="79" y="12"/>
                    <a:pt x="0" y="79"/>
                    <a:pt x="0" y="157"/>
                  </a:cubicBezTo>
                  <a:lnTo>
                    <a:pt x="0" y="4046"/>
                  </a:lnTo>
                  <a:lnTo>
                    <a:pt x="0" y="4358"/>
                  </a:lnTo>
                  <a:cubicBezTo>
                    <a:pt x="0" y="4403"/>
                    <a:pt x="12" y="4448"/>
                    <a:pt x="56" y="4470"/>
                  </a:cubicBezTo>
                  <a:cubicBezTo>
                    <a:pt x="79" y="4504"/>
                    <a:pt x="123" y="4515"/>
                    <a:pt x="168" y="4515"/>
                  </a:cubicBezTo>
                  <a:cubicBezTo>
                    <a:pt x="268" y="4515"/>
                    <a:pt x="336" y="4448"/>
                    <a:pt x="336" y="4358"/>
                  </a:cubicBezTo>
                  <a:lnTo>
                    <a:pt x="336" y="4046"/>
                  </a:lnTo>
                  <a:lnTo>
                    <a:pt x="336" y="157"/>
                  </a:lnTo>
                  <a:cubicBezTo>
                    <a:pt x="336" y="79"/>
                    <a:pt x="268" y="1"/>
                    <a:pt x="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8"/>
            <p:cNvSpPr/>
            <p:nvPr/>
          </p:nvSpPr>
          <p:spPr>
            <a:xfrm>
              <a:off x="8557975" y="4399350"/>
              <a:ext cx="298350" cy="44200"/>
            </a:xfrm>
            <a:custGeom>
              <a:avLst/>
              <a:gdLst/>
              <a:ahLst/>
              <a:cxnLst/>
              <a:rect l="l" t="t" r="r" b="b"/>
              <a:pathLst>
                <a:path w="5967" h="884" extrusionOk="0">
                  <a:moveTo>
                    <a:pt x="0" y="1"/>
                  </a:moveTo>
                  <a:lnTo>
                    <a:pt x="0" y="884"/>
                  </a:lnTo>
                  <a:lnTo>
                    <a:pt x="5967" y="884"/>
                  </a:lnTo>
                  <a:lnTo>
                    <a:pt x="5967"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8"/>
            <p:cNvSpPr/>
            <p:nvPr/>
          </p:nvSpPr>
          <p:spPr>
            <a:xfrm>
              <a:off x="8557975" y="4282600"/>
              <a:ext cx="298350" cy="37500"/>
            </a:xfrm>
            <a:custGeom>
              <a:avLst/>
              <a:gdLst/>
              <a:ahLst/>
              <a:cxnLst/>
              <a:rect l="l" t="t" r="r" b="b"/>
              <a:pathLst>
                <a:path w="5967" h="750" extrusionOk="0">
                  <a:moveTo>
                    <a:pt x="0" y="1"/>
                  </a:moveTo>
                  <a:lnTo>
                    <a:pt x="0" y="749"/>
                  </a:lnTo>
                  <a:lnTo>
                    <a:pt x="5967" y="749"/>
                  </a:lnTo>
                  <a:lnTo>
                    <a:pt x="596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8"/>
            <p:cNvSpPr/>
            <p:nvPr/>
          </p:nvSpPr>
          <p:spPr>
            <a:xfrm>
              <a:off x="8557975" y="4262500"/>
              <a:ext cx="298350" cy="12900"/>
            </a:xfrm>
            <a:custGeom>
              <a:avLst/>
              <a:gdLst/>
              <a:ahLst/>
              <a:cxnLst/>
              <a:rect l="l" t="t" r="r" b="b"/>
              <a:pathLst>
                <a:path w="5967" h="258" extrusionOk="0">
                  <a:moveTo>
                    <a:pt x="0" y="1"/>
                  </a:moveTo>
                  <a:lnTo>
                    <a:pt x="0" y="258"/>
                  </a:lnTo>
                  <a:lnTo>
                    <a:pt x="5967" y="258"/>
                  </a:lnTo>
                  <a:lnTo>
                    <a:pt x="596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 name="Google Shape;1635;p48"/>
          <p:cNvGrpSpPr/>
          <p:nvPr/>
        </p:nvGrpSpPr>
        <p:grpSpPr>
          <a:xfrm>
            <a:off x="1268405" y="4273560"/>
            <a:ext cx="212580" cy="315780"/>
            <a:chOff x="7202125" y="3999400"/>
            <a:chExt cx="177150" cy="263150"/>
          </a:xfrm>
        </p:grpSpPr>
        <p:sp>
          <p:nvSpPr>
            <p:cNvPr id="1636" name="Google Shape;1636;p48"/>
            <p:cNvSpPr/>
            <p:nvPr/>
          </p:nvSpPr>
          <p:spPr>
            <a:xfrm>
              <a:off x="7202125" y="4256350"/>
              <a:ext cx="177150" cy="6200"/>
            </a:xfrm>
            <a:custGeom>
              <a:avLst/>
              <a:gdLst/>
              <a:ahLst/>
              <a:cxnLst/>
              <a:rect l="l" t="t" r="r" b="b"/>
              <a:pathLst>
                <a:path w="3543" h="124" extrusionOk="0">
                  <a:moveTo>
                    <a:pt x="0" y="1"/>
                  </a:moveTo>
                  <a:lnTo>
                    <a:pt x="0" y="68"/>
                  </a:lnTo>
                  <a:cubicBezTo>
                    <a:pt x="0" y="101"/>
                    <a:pt x="794" y="124"/>
                    <a:pt x="1777" y="124"/>
                  </a:cubicBezTo>
                  <a:cubicBezTo>
                    <a:pt x="2749" y="124"/>
                    <a:pt x="3542" y="90"/>
                    <a:pt x="3542" y="68"/>
                  </a:cubicBezTo>
                  <a:lnTo>
                    <a:pt x="35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8"/>
            <p:cNvSpPr/>
            <p:nvPr/>
          </p:nvSpPr>
          <p:spPr>
            <a:xfrm>
              <a:off x="7202125" y="4253550"/>
              <a:ext cx="177150" cy="5650"/>
            </a:xfrm>
            <a:custGeom>
              <a:avLst/>
              <a:gdLst/>
              <a:ahLst/>
              <a:cxnLst/>
              <a:rect l="l" t="t" r="r" b="b"/>
              <a:pathLst>
                <a:path w="3543" h="113" extrusionOk="0">
                  <a:moveTo>
                    <a:pt x="1766" y="1"/>
                  </a:moveTo>
                  <a:cubicBezTo>
                    <a:pt x="794" y="1"/>
                    <a:pt x="0" y="23"/>
                    <a:pt x="0" y="57"/>
                  </a:cubicBezTo>
                  <a:cubicBezTo>
                    <a:pt x="0" y="90"/>
                    <a:pt x="794" y="113"/>
                    <a:pt x="1766" y="113"/>
                  </a:cubicBezTo>
                  <a:cubicBezTo>
                    <a:pt x="2749" y="113"/>
                    <a:pt x="3542" y="90"/>
                    <a:pt x="3542" y="57"/>
                  </a:cubicBezTo>
                  <a:cubicBezTo>
                    <a:pt x="3542" y="23"/>
                    <a:pt x="2749" y="1"/>
                    <a:pt x="1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8"/>
            <p:cNvSpPr/>
            <p:nvPr/>
          </p:nvSpPr>
          <p:spPr>
            <a:xfrm>
              <a:off x="7211625" y="4002150"/>
              <a:ext cx="158700" cy="254800"/>
            </a:xfrm>
            <a:custGeom>
              <a:avLst/>
              <a:gdLst/>
              <a:ahLst/>
              <a:cxnLst/>
              <a:rect l="l" t="t" r="r" b="b"/>
              <a:pathLst>
                <a:path w="3174" h="5096" extrusionOk="0">
                  <a:moveTo>
                    <a:pt x="0" y="1"/>
                  </a:moveTo>
                  <a:lnTo>
                    <a:pt x="0" y="5096"/>
                  </a:lnTo>
                  <a:lnTo>
                    <a:pt x="3173" y="5096"/>
                  </a:lnTo>
                  <a:lnTo>
                    <a:pt x="3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8"/>
            <p:cNvSpPr/>
            <p:nvPr/>
          </p:nvSpPr>
          <p:spPr>
            <a:xfrm>
              <a:off x="7211075" y="4005500"/>
              <a:ext cx="158700" cy="6200"/>
            </a:xfrm>
            <a:custGeom>
              <a:avLst/>
              <a:gdLst/>
              <a:ahLst/>
              <a:cxnLst/>
              <a:rect l="l" t="t" r="r" b="b"/>
              <a:pathLst>
                <a:path w="3174" h="124" extrusionOk="0">
                  <a:moveTo>
                    <a:pt x="0" y="1"/>
                  </a:moveTo>
                  <a:lnTo>
                    <a:pt x="0" y="102"/>
                  </a:lnTo>
                  <a:cubicBezTo>
                    <a:pt x="291" y="113"/>
                    <a:pt x="894" y="124"/>
                    <a:pt x="1575" y="124"/>
                  </a:cubicBezTo>
                  <a:cubicBezTo>
                    <a:pt x="2279" y="124"/>
                    <a:pt x="2883" y="113"/>
                    <a:pt x="3173" y="102"/>
                  </a:cubicBezTo>
                  <a:lnTo>
                    <a:pt x="317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8"/>
            <p:cNvSpPr/>
            <p:nvPr/>
          </p:nvSpPr>
          <p:spPr>
            <a:xfrm>
              <a:off x="7247925" y="4087100"/>
              <a:ext cx="85500" cy="85500"/>
            </a:xfrm>
            <a:custGeom>
              <a:avLst/>
              <a:gdLst/>
              <a:ahLst/>
              <a:cxnLst/>
              <a:rect l="l" t="t" r="r" b="b"/>
              <a:pathLst>
                <a:path w="1710" h="1710" extrusionOk="0">
                  <a:moveTo>
                    <a:pt x="861" y="0"/>
                  </a:moveTo>
                  <a:cubicBezTo>
                    <a:pt x="559" y="0"/>
                    <a:pt x="302" y="157"/>
                    <a:pt x="146" y="391"/>
                  </a:cubicBezTo>
                  <a:cubicBezTo>
                    <a:pt x="56" y="537"/>
                    <a:pt x="0" y="693"/>
                    <a:pt x="0" y="849"/>
                  </a:cubicBezTo>
                  <a:cubicBezTo>
                    <a:pt x="0" y="1028"/>
                    <a:pt x="56" y="1185"/>
                    <a:pt x="146" y="1319"/>
                  </a:cubicBezTo>
                  <a:cubicBezTo>
                    <a:pt x="302" y="1553"/>
                    <a:pt x="559" y="1710"/>
                    <a:pt x="861" y="1710"/>
                  </a:cubicBezTo>
                  <a:cubicBezTo>
                    <a:pt x="1051" y="1710"/>
                    <a:pt x="1252" y="1631"/>
                    <a:pt x="1386" y="1520"/>
                  </a:cubicBezTo>
                  <a:cubicBezTo>
                    <a:pt x="1587" y="1375"/>
                    <a:pt x="1710" y="1129"/>
                    <a:pt x="1710" y="872"/>
                  </a:cubicBezTo>
                  <a:cubicBezTo>
                    <a:pt x="1710" y="604"/>
                    <a:pt x="1587" y="335"/>
                    <a:pt x="1386" y="190"/>
                  </a:cubicBezTo>
                  <a:cubicBezTo>
                    <a:pt x="1252" y="78"/>
                    <a:pt x="1051" y="0"/>
                    <a:pt x="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8"/>
            <p:cNvSpPr/>
            <p:nvPr/>
          </p:nvSpPr>
          <p:spPr>
            <a:xfrm>
              <a:off x="7202125" y="4002150"/>
              <a:ext cx="177150" cy="6200"/>
            </a:xfrm>
            <a:custGeom>
              <a:avLst/>
              <a:gdLst/>
              <a:ahLst/>
              <a:cxnLst/>
              <a:rect l="l" t="t" r="r" b="b"/>
              <a:pathLst>
                <a:path w="3543" h="124" extrusionOk="0">
                  <a:moveTo>
                    <a:pt x="0" y="1"/>
                  </a:moveTo>
                  <a:lnTo>
                    <a:pt x="0" y="68"/>
                  </a:lnTo>
                  <a:cubicBezTo>
                    <a:pt x="0" y="101"/>
                    <a:pt x="794" y="124"/>
                    <a:pt x="1777" y="124"/>
                  </a:cubicBezTo>
                  <a:cubicBezTo>
                    <a:pt x="2749" y="124"/>
                    <a:pt x="3542" y="90"/>
                    <a:pt x="3542" y="68"/>
                  </a:cubicBezTo>
                  <a:lnTo>
                    <a:pt x="35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8"/>
            <p:cNvSpPr/>
            <p:nvPr/>
          </p:nvSpPr>
          <p:spPr>
            <a:xfrm>
              <a:off x="7202125" y="3999400"/>
              <a:ext cx="177150" cy="5600"/>
            </a:xfrm>
            <a:custGeom>
              <a:avLst/>
              <a:gdLst/>
              <a:ahLst/>
              <a:cxnLst/>
              <a:rect l="l" t="t" r="r" b="b"/>
              <a:pathLst>
                <a:path w="3543" h="112" extrusionOk="0">
                  <a:moveTo>
                    <a:pt x="1766" y="0"/>
                  </a:moveTo>
                  <a:cubicBezTo>
                    <a:pt x="794" y="0"/>
                    <a:pt x="0" y="22"/>
                    <a:pt x="0" y="56"/>
                  </a:cubicBezTo>
                  <a:cubicBezTo>
                    <a:pt x="0" y="89"/>
                    <a:pt x="794" y="112"/>
                    <a:pt x="1766" y="112"/>
                  </a:cubicBezTo>
                  <a:cubicBezTo>
                    <a:pt x="2749" y="112"/>
                    <a:pt x="3542" y="89"/>
                    <a:pt x="3542" y="56"/>
                  </a:cubicBezTo>
                  <a:cubicBezTo>
                    <a:pt x="3542" y="22"/>
                    <a:pt x="2749" y="0"/>
                    <a:pt x="1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8"/>
            <p:cNvSpPr/>
            <p:nvPr/>
          </p:nvSpPr>
          <p:spPr>
            <a:xfrm>
              <a:off x="7211625" y="4056900"/>
              <a:ext cx="158700" cy="2850"/>
            </a:xfrm>
            <a:custGeom>
              <a:avLst/>
              <a:gdLst/>
              <a:ahLst/>
              <a:cxnLst/>
              <a:rect l="l" t="t" r="r" b="b"/>
              <a:pathLst>
                <a:path w="3174" h="57" extrusionOk="0">
                  <a:moveTo>
                    <a:pt x="0" y="1"/>
                  </a:moveTo>
                  <a:lnTo>
                    <a:pt x="0" y="57"/>
                  </a:lnTo>
                  <a:lnTo>
                    <a:pt x="3173" y="57"/>
                  </a:lnTo>
                  <a:lnTo>
                    <a:pt x="3173"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8"/>
            <p:cNvSpPr/>
            <p:nvPr/>
          </p:nvSpPr>
          <p:spPr>
            <a:xfrm>
              <a:off x="7211625" y="4196000"/>
              <a:ext cx="158700" cy="2850"/>
            </a:xfrm>
            <a:custGeom>
              <a:avLst/>
              <a:gdLst/>
              <a:ahLst/>
              <a:cxnLst/>
              <a:rect l="l" t="t" r="r" b="b"/>
              <a:pathLst>
                <a:path w="3174" h="57" extrusionOk="0">
                  <a:moveTo>
                    <a:pt x="0" y="1"/>
                  </a:moveTo>
                  <a:lnTo>
                    <a:pt x="0" y="57"/>
                  </a:lnTo>
                  <a:lnTo>
                    <a:pt x="3173" y="57"/>
                  </a:lnTo>
                  <a:lnTo>
                    <a:pt x="3173"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8"/>
            <p:cNvSpPr/>
            <p:nvPr/>
          </p:nvSpPr>
          <p:spPr>
            <a:xfrm>
              <a:off x="7252925" y="4091250"/>
              <a:ext cx="74950" cy="72400"/>
            </a:xfrm>
            <a:custGeom>
              <a:avLst/>
              <a:gdLst/>
              <a:ahLst/>
              <a:cxnLst/>
              <a:rect l="l" t="t" r="r" b="b"/>
              <a:pathLst>
                <a:path w="1499" h="1448" extrusionOk="0">
                  <a:moveTo>
                    <a:pt x="771" y="632"/>
                  </a:moveTo>
                  <a:cubicBezTo>
                    <a:pt x="939" y="632"/>
                    <a:pt x="936" y="912"/>
                    <a:pt x="761" y="912"/>
                  </a:cubicBezTo>
                  <a:cubicBezTo>
                    <a:pt x="571" y="912"/>
                    <a:pt x="571" y="632"/>
                    <a:pt x="761" y="632"/>
                  </a:cubicBezTo>
                  <a:cubicBezTo>
                    <a:pt x="764" y="632"/>
                    <a:pt x="767" y="632"/>
                    <a:pt x="771" y="632"/>
                  </a:cubicBezTo>
                  <a:close/>
                  <a:moveTo>
                    <a:pt x="743" y="1"/>
                  </a:moveTo>
                  <a:cubicBezTo>
                    <a:pt x="612" y="1"/>
                    <a:pt x="483" y="38"/>
                    <a:pt x="370" y="118"/>
                  </a:cubicBezTo>
                  <a:cubicBezTo>
                    <a:pt x="437" y="275"/>
                    <a:pt x="515" y="431"/>
                    <a:pt x="627" y="610"/>
                  </a:cubicBezTo>
                  <a:cubicBezTo>
                    <a:pt x="593" y="632"/>
                    <a:pt x="571" y="677"/>
                    <a:pt x="560" y="733"/>
                  </a:cubicBezTo>
                  <a:cubicBezTo>
                    <a:pt x="370" y="733"/>
                    <a:pt x="180" y="744"/>
                    <a:pt x="1" y="789"/>
                  </a:cubicBezTo>
                  <a:cubicBezTo>
                    <a:pt x="1" y="1079"/>
                    <a:pt x="180" y="1314"/>
                    <a:pt x="448" y="1448"/>
                  </a:cubicBezTo>
                  <a:cubicBezTo>
                    <a:pt x="515" y="1292"/>
                    <a:pt x="604" y="1124"/>
                    <a:pt x="705" y="956"/>
                  </a:cubicBezTo>
                  <a:cubicBezTo>
                    <a:pt x="716" y="962"/>
                    <a:pt x="733" y="965"/>
                    <a:pt x="750" y="965"/>
                  </a:cubicBezTo>
                  <a:cubicBezTo>
                    <a:pt x="766" y="965"/>
                    <a:pt x="783" y="962"/>
                    <a:pt x="794" y="956"/>
                  </a:cubicBezTo>
                  <a:cubicBezTo>
                    <a:pt x="895" y="1135"/>
                    <a:pt x="984" y="1292"/>
                    <a:pt x="1051" y="1448"/>
                  </a:cubicBezTo>
                  <a:cubicBezTo>
                    <a:pt x="1319" y="1314"/>
                    <a:pt x="1498" y="1079"/>
                    <a:pt x="1498" y="789"/>
                  </a:cubicBezTo>
                  <a:cubicBezTo>
                    <a:pt x="1442" y="789"/>
                    <a:pt x="1364" y="778"/>
                    <a:pt x="1286" y="755"/>
                  </a:cubicBezTo>
                  <a:cubicBezTo>
                    <a:pt x="1185" y="744"/>
                    <a:pt x="1074" y="744"/>
                    <a:pt x="962" y="733"/>
                  </a:cubicBezTo>
                  <a:cubicBezTo>
                    <a:pt x="962" y="677"/>
                    <a:pt x="940" y="632"/>
                    <a:pt x="895" y="610"/>
                  </a:cubicBezTo>
                  <a:cubicBezTo>
                    <a:pt x="984" y="420"/>
                    <a:pt x="1074" y="275"/>
                    <a:pt x="1163" y="118"/>
                  </a:cubicBezTo>
                  <a:cubicBezTo>
                    <a:pt x="1030" y="43"/>
                    <a:pt x="885" y="1"/>
                    <a:pt x="7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8"/>
            <p:cNvSpPr/>
            <p:nvPr/>
          </p:nvSpPr>
          <p:spPr>
            <a:xfrm>
              <a:off x="7211075" y="4212200"/>
              <a:ext cx="158700" cy="2850"/>
            </a:xfrm>
            <a:custGeom>
              <a:avLst/>
              <a:gdLst/>
              <a:ahLst/>
              <a:cxnLst/>
              <a:rect l="l" t="t" r="r" b="b"/>
              <a:pathLst>
                <a:path w="3174" h="57" extrusionOk="0">
                  <a:moveTo>
                    <a:pt x="0" y="1"/>
                  </a:moveTo>
                  <a:lnTo>
                    <a:pt x="0" y="57"/>
                  </a:lnTo>
                  <a:lnTo>
                    <a:pt x="3173" y="57"/>
                  </a:lnTo>
                  <a:lnTo>
                    <a:pt x="317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8"/>
            <p:cNvSpPr/>
            <p:nvPr/>
          </p:nvSpPr>
          <p:spPr>
            <a:xfrm>
              <a:off x="7211625" y="4072550"/>
              <a:ext cx="158700" cy="2850"/>
            </a:xfrm>
            <a:custGeom>
              <a:avLst/>
              <a:gdLst/>
              <a:ahLst/>
              <a:cxnLst/>
              <a:rect l="l" t="t" r="r" b="b"/>
              <a:pathLst>
                <a:path w="3174" h="57" extrusionOk="0">
                  <a:moveTo>
                    <a:pt x="0" y="1"/>
                  </a:moveTo>
                  <a:lnTo>
                    <a:pt x="0" y="57"/>
                  </a:lnTo>
                  <a:lnTo>
                    <a:pt x="3173" y="57"/>
                  </a:lnTo>
                  <a:lnTo>
                    <a:pt x="317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8"/>
            <p:cNvSpPr/>
            <p:nvPr/>
          </p:nvSpPr>
          <p:spPr>
            <a:xfrm>
              <a:off x="7202675" y="4060250"/>
              <a:ext cx="175450" cy="12900"/>
            </a:xfrm>
            <a:custGeom>
              <a:avLst/>
              <a:gdLst/>
              <a:ahLst/>
              <a:cxnLst/>
              <a:rect l="l" t="t" r="r" b="b"/>
              <a:pathLst>
                <a:path w="3509" h="258" extrusionOk="0">
                  <a:moveTo>
                    <a:pt x="112" y="1"/>
                  </a:moveTo>
                  <a:cubicBezTo>
                    <a:pt x="79" y="1"/>
                    <a:pt x="56" y="12"/>
                    <a:pt x="34" y="34"/>
                  </a:cubicBezTo>
                  <a:cubicBezTo>
                    <a:pt x="0" y="68"/>
                    <a:pt x="0" y="90"/>
                    <a:pt x="0" y="135"/>
                  </a:cubicBezTo>
                  <a:cubicBezTo>
                    <a:pt x="0" y="202"/>
                    <a:pt x="56" y="258"/>
                    <a:pt x="112" y="258"/>
                  </a:cubicBezTo>
                  <a:lnTo>
                    <a:pt x="3397" y="258"/>
                  </a:lnTo>
                  <a:cubicBezTo>
                    <a:pt x="3464" y="258"/>
                    <a:pt x="3509" y="202"/>
                    <a:pt x="3509" y="135"/>
                  </a:cubicBezTo>
                  <a:cubicBezTo>
                    <a:pt x="3509" y="57"/>
                    <a:pt x="3464" y="1"/>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8"/>
            <p:cNvSpPr/>
            <p:nvPr/>
          </p:nvSpPr>
          <p:spPr>
            <a:xfrm>
              <a:off x="7203225" y="4198800"/>
              <a:ext cx="174900" cy="13450"/>
            </a:xfrm>
            <a:custGeom>
              <a:avLst/>
              <a:gdLst/>
              <a:ahLst/>
              <a:cxnLst/>
              <a:rect l="l" t="t" r="r" b="b"/>
              <a:pathLst>
                <a:path w="3498" h="269" extrusionOk="0">
                  <a:moveTo>
                    <a:pt x="112" y="1"/>
                  </a:moveTo>
                  <a:cubicBezTo>
                    <a:pt x="90" y="1"/>
                    <a:pt x="56" y="23"/>
                    <a:pt x="34" y="46"/>
                  </a:cubicBezTo>
                  <a:cubicBezTo>
                    <a:pt x="1" y="79"/>
                    <a:pt x="1" y="101"/>
                    <a:pt x="1" y="146"/>
                  </a:cubicBezTo>
                  <a:cubicBezTo>
                    <a:pt x="1" y="213"/>
                    <a:pt x="56" y="269"/>
                    <a:pt x="112" y="269"/>
                  </a:cubicBezTo>
                  <a:lnTo>
                    <a:pt x="3386" y="269"/>
                  </a:lnTo>
                  <a:cubicBezTo>
                    <a:pt x="3453" y="269"/>
                    <a:pt x="3498" y="213"/>
                    <a:pt x="3498" y="146"/>
                  </a:cubicBezTo>
                  <a:cubicBezTo>
                    <a:pt x="3498" y="57"/>
                    <a:pt x="3453" y="1"/>
                    <a:pt x="3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8"/>
            <p:cNvSpPr/>
            <p:nvPr/>
          </p:nvSpPr>
          <p:spPr>
            <a:xfrm>
              <a:off x="7221675" y="4015000"/>
              <a:ext cx="34100" cy="232450"/>
            </a:xfrm>
            <a:custGeom>
              <a:avLst/>
              <a:gdLst/>
              <a:ahLst/>
              <a:cxnLst/>
              <a:rect l="l" t="t" r="r" b="b"/>
              <a:pathLst>
                <a:path w="682" h="4649" extrusionOk="0">
                  <a:moveTo>
                    <a:pt x="0" y="1"/>
                  </a:moveTo>
                  <a:lnTo>
                    <a:pt x="0" y="4649"/>
                  </a:lnTo>
                  <a:lnTo>
                    <a:pt x="682" y="4649"/>
                  </a:lnTo>
                  <a:lnTo>
                    <a:pt x="68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8"/>
            <p:cNvSpPr/>
            <p:nvPr/>
          </p:nvSpPr>
          <p:spPr>
            <a:xfrm>
              <a:off x="7317175" y="4015000"/>
              <a:ext cx="28550" cy="232450"/>
            </a:xfrm>
            <a:custGeom>
              <a:avLst/>
              <a:gdLst/>
              <a:ahLst/>
              <a:cxnLst/>
              <a:rect l="l" t="t" r="r" b="b"/>
              <a:pathLst>
                <a:path w="571" h="4649" extrusionOk="0">
                  <a:moveTo>
                    <a:pt x="1" y="1"/>
                  </a:moveTo>
                  <a:lnTo>
                    <a:pt x="1" y="4649"/>
                  </a:lnTo>
                  <a:lnTo>
                    <a:pt x="571" y="4649"/>
                  </a:lnTo>
                  <a:lnTo>
                    <a:pt x="571"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8"/>
            <p:cNvSpPr/>
            <p:nvPr/>
          </p:nvSpPr>
          <p:spPr>
            <a:xfrm>
              <a:off x="7352375" y="4015000"/>
              <a:ext cx="9550" cy="232450"/>
            </a:xfrm>
            <a:custGeom>
              <a:avLst/>
              <a:gdLst/>
              <a:ahLst/>
              <a:cxnLst/>
              <a:rect l="l" t="t" r="r" b="b"/>
              <a:pathLst>
                <a:path w="191" h="4649" extrusionOk="0">
                  <a:moveTo>
                    <a:pt x="1" y="1"/>
                  </a:moveTo>
                  <a:lnTo>
                    <a:pt x="1" y="4649"/>
                  </a:lnTo>
                  <a:lnTo>
                    <a:pt x="191" y="4649"/>
                  </a:lnTo>
                  <a:lnTo>
                    <a:pt x="191"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8"/>
          <p:cNvGrpSpPr/>
          <p:nvPr/>
        </p:nvGrpSpPr>
        <p:grpSpPr>
          <a:xfrm>
            <a:off x="1480205" y="4273560"/>
            <a:ext cx="213960" cy="315780"/>
            <a:chOff x="7378625" y="3999400"/>
            <a:chExt cx="178300" cy="263150"/>
          </a:xfrm>
        </p:grpSpPr>
        <p:sp>
          <p:nvSpPr>
            <p:cNvPr id="1654" name="Google Shape;1654;p48"/>
            <p:cNvSpPr/>
            <p:nvPr/>
          </p:nvSpPr>
          <p:spPr>
            <a:xfrm>
              <a:off x="7379225" y="4256350"/>
              <a:ext cx="177700" cy="6200"/>
            </a:xfrm>
            <a:custGeom>
              <a:avLst/>
              <a:gdLst/>
              <a:ahLst/>
              <a:cxnLst/>
              <a:rect l="l" t="t" r="r" b="b"/>
              <a:pathLst>
                <a:path w="3554" h="124" extrusionOk="0">
                  <a:moveTo>
                    <a:pt x="0" y="1"/>
                  </a:moveTo>
                  <a:lnTo>
                    <a:pt x="0" y="68"/>
                  </a:lnTo>
                  <a:cubicBezTo>
                    <a:pt x="0" y="101"/>
                    <a:pt x="805" y="124"/>
                    <a:pt x="1777" y="124"/>
                  </a:cubicBezTo>
                  <a:cubicBezTo>
                    <a:pt x="2760" y="124"/>
                    <a:pt x="3553" y="90"/>
                    <a:pt x="3553" y="68"/>
                  </a:cubicBezTo>
                  <a:lnTo>
                    <a:pt x="35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8"/>
            <p:cNvSpPr/>
            <p:nvPr/>
          </p:nvSpPr>
          <p:spPr>
            <a:xfrm>
              <a:off x="7378625" y="4253550"/>
              <a:ext cx="177150" cy="5650"/>
            </a:xfrm>
            <a:custGeom>
              <a:avLst/>
              <a:gdLst/>
              <a:ahLst/>
              <a:cxnLst/>
              <a:rect l="l" t="t" r="r" b="b"/>
              <a:pathLst>
                <a:path w="3543" h="113" extrusionOk="0">
                  <a:moveTo>
                    <a:pt x="1777" y="1"/>
                  </a:moveTo>
                  <a:cubicBezTo>
                    <a:pt x="794" y="1"/>
                    <a:pt x="1" y="23"/>
                    <a:pt x="1" y="57"/>
                  </a:cubicBezTo>
                  <a:cubicBezTo>
                    <a:pt x="1" y="90"/>
                    <a:pt x="794" y="113"/>
                    <a:pt x="1777" y="113"/>
                  </a:cubicBezTo>
                  <a:cubicBezTo>
                    <a:pt x="2749" y="113"/>
                    <a:pt x="3543" y="90"/>
                    <a:pt x="3543" y="57"/>
                  </a:cubicBezTo>
                  <a:cubicBezTo>
                    <a:pt x="3543" y="23"/>
                    <a:pt x="2749" y="1"/>
                    <a:pt x="1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8"/>
            <p:cNvSpPr/>
            <p:nvPr/>
          </p:nvSpPr>
          <p:spPr>
            <a:xfrm>
              <a:off x="7388125" y="4002150"/>
              <a:ext cx="158700" cy="254800"/>
            </a:xfrm>
            <a:custGeom>
              <a:avLst/>
              <a:gdLst/>
              <a:ahLst/>
              <a:cxnLst/>
              <a:rect l="l" t="t" r="r" b="b"/>
              <a:pathLst>
                <a:path w="3174" h="5096" extrusionOk="0">
                  <a:moveTo>
                    <a:pt x="1" y="1"/>
                  </a:moveTo>
                  <a:lnTo>
                    <a:pt x="1" y="5096"/>
                  </a:lnTo>
                  <a:lnTo>
                    <a:pt x="3174" y="5096"/>
                  </a:lnTo>
                  <a:lnTo>
                    <a:pt x="3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8"/>
            <p:cNvSpPr/>
            <p:nvPr/>
          </p:nvSpPr>
          <p:spPr>
            <a:xfrm>
              <a:off x="7388725" y="4005500"/>
              <a:ext cx="158100" cy="6200"/>
            </a:xfrm>
            <a:custGeom>
              <a:avLst/>
              <a:gdLst/>
              <a:ahLst/>
              <a:cxnLst/>
              <a:rect l="l" t="t" r="r" b="b"/>
              <a:pathLst>
                <a:path w="3162" h="124" extrusionOk="0">
                  <a:moveTo>
                    <a:pt x="0" y="1"/>
                  </a:moveTo>
                  <a:lnTo>
                    <a:pt x="0" y="102"/>
                  </a:lnTo>
                  <a:cubicBezTo>
                    <a:pt x="291" y="113"/>
                    <a:pt x="883" y="124"/>
                    <a:pt x="1575" y="124"/>
                  </a:cubicBezTo>
                  <a:cubicBezTo>
                    <a:pt x="2268" y="124"/>
                    <a:pt x="2871" y="113"/>
                    <a:pt x="3162" y="102"/>
                  </a:cubicBezTo>
                  <a:lnTo>
                    <a:pt x="316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8"/>
            <p:cNvSpPr/>
            <p:nvPr/>
          </p:nvSpPr>
          <p:spPr>
            <a:xfrm>
              <a:off x="7425025" y="4087100"/>
              <a:ext cx="84950" cy="85500"/>
            </a:xfrm>
            <a:custGeom>
              <a:avLst/>
              <a:gdLst/>
              <a:ahLst/>
              <a:cxnLst/>
              <a:rect l="l" t="t" r="r" b="b"/>
              <a:pathLst>
                <a:path w="1699" h="1710" extrusionOk="0">
                  <a:moveTo>
                    <a:pt x="849" y="0"/>
                  </a:moveTo>
                  <a:cubicBezTo>
                    <a:pt x="559" y="0"/>
                    <a:pt x="291" y="157"/>
                    <a:pt x="134" y="391"/>
                  </a:cubicBezTo>
                  <a:cubicBezTo>
                    <a:pt x="56" y="537"/>
                    <a:pt x="0" y="693"/>
                    <a:pt x="0" y="849"/>
                  </a:cubicBezTo>
                  <a:cubicBezTo>
                    <a:pt x="0" y="1028"/>
                    <a:pt x="56" y="1185"/>
                    <a:pt x="134" y="1319"/>
                  </a:cubicBezTo>
                  <a:cubicBezTo>
                    <a:pt x="291" y="1553"/>
                    <a:pt x="559" y="1710"/>
                    <a:pt x="849" y="1710"/>
                  </a:cubicBezTo>
                  <a:cubicBezTo>
                    <a:pt x="1039" y="1710"/>
                    <a:pt x="1240" y="1631"/>
                    <a:pt x="1375" y="1520"/>
                  </a:cubicBezTo>
                  <a:cubicBezTo>
                    <a:pt x="1576" y="1375"/>
                    <a:pt x="1699" y="1129"/>
                    <a:pt x="1699" y="872"/>
                  </a:cubicBezTo>
                  <a:cubicBezTo>
                    <a:pt x="1699" y="604"/>
                    <a:pt x="1576" y="335"/>
                    <a:pt x="1375" y="190"/>
                  </a:cubicBezTo>
                  <a:cubicBezTo>
                    <a:pt x="1240" y="78"/>
                    <a:pt x="1039" y="0"/>
                    <a:pt x="8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8"/>
            <p:cNvSpPr/>
            <p:nvPr/>
          </p:nvSpPr>
          <p:spPr>
            <a:xfrm>
              <a:off x="7379225" y="4002150"/>
              <a:ext cx="177700" cy="6200"/>
            </a:xfrm>
            <a:custGeom>
              <a:avLst/>
              <a:gdLst/>
              <a:ahLst/>
              <a:cxnLst/>
              <a:rect l="l" t="t" r="r" b="b"/>
              <a:pathLst>
                <a:path w="3554" h="124" extrusionOk="0">
                  <a:moveTo>
                    <a:pt x="0" y="1"/>
                  </a:moveTo>
                  <a:lnTo>
                    <a:pt x="0" y="68"/>
                  </a:lnTo>
                  <a:cubicBezTo>
                    <a:pt x="0" y="101"/>
                    <a:pt x="805" y="124"/>
                    <a:pt x="1777" y="124"/>
                  </a:cubicBezTo>
                  <a:cubicBezTo>
                    <a:pt x="2760" y="124"/>
                    <a:pt x="3553" y="90"/>
                    <a:pt x="3553" y="68"/>
                  </a:cubicBezTo>
                  <a:lnTo>
                    <a:pt x="35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8"/>
            <p:cNvSpPr/>
            <p:nvPr/>
          </p:nvSpPr>
          <p:spPr>
            <a:xfrm>
              <a:off x="7378625" y="3999400"/>
              <a:ext cx="177150" cy="5600"/>
            </a:xfrm>
            <a:custGeom>
              <a:avLst/>
              <a:gdLst/>
              <a:ahLst/>
              <a:cxnLst/>
              <a:rect l="l" t="t" r="r" b="b"/>
              <a:pathLst>
                <a:path w="3543" h="112" extrusionOk="0">
                  <a:moveTo>
                    <a:pt x="1777" y="0"/>
                  </a:moveTo>
                  <a:cubicBezTo>
                    <a:pt x="794" y="0"/>
                    <a:pt x="1" y="22"/>
                    <a:pt x="1" y="56"/>
                  </a:cubicBezTo>
                  <a:cubicBezTo>
                    <a:pt x="1" y="89"/>
                    <a:pt x="794" y="112"/>
                    <a:pt x="1777" y="112"/>
                  </a:cubicBezTo>
                  <a:cubicBezTo>
                    <a:pt x="2749" y="112"/>
                    <a:pt x="3543" y="89"/>
                    <a:pt x="3543" y="56"/>
                  </a:cubicBezTo>
                  <a:cubicBezTo>
                    <a:pt x="3543" y="22"/>
                    <a:pt x="2749" y="0"/>
                    <a:pt x="1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8"/>
            <p:cNvSpPr/>
            <p:nvPr/>
          </p:nvSpPr>
          <p:spPr>
            <a:xfrm>
              <a:off x="7388725" y="4056900"/>
              <a:ext cx="158100" cy="2850"/>
            </a:xfrm>
            <a:custGeom>
              <a:avLst/>
              <a:gdLst/>
              <a:ahLst/>
              <a:cxnLst/>
              <a:rect l="l" t="t" r="r" b="b"/>
              <a:pathLst>
                <a:path w="3162" h="57" extrusionOk="0">
                  <a:moveTo>
                    <a:pt x="0" y="1"/>
                  </a:moveTo>
                  <a:lnTo>
                    <a:pt x="0" y="57"/>
                  </a:lnTo>
                  <a:lnTo>
                    <a:pt x="3162" y="57"/>
                  </a:lnTo>
                  <a:lnTo>
                    <a:pt x="316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8"/>
            <p:cNvSpPr/>
            <p:nvPr/>
          </p:nvSpPr>
          <p:spPr>
            <a:xfrm>
              <a:off x="7388725" y="4196000"/>
              <a:ext cx="158100" cy="2850"/>
            </a:xfrm>
            <a:custGeom>
              <a:avLst/>
              <a:gdLst/>
              <a:ahLst/>
              <a:cxnLst/>
              <a:rect l="l" t="t" r="r" b="b"/>
              <a:pathLst>
                <a:path w="3162" h="57" extrusionOk="0">
                  <a:moveTo>
                    <a:pt x="0" y="1"/>
                  </a:moveTo>
                  <a:lnTo>
                    <a:pt x="0" y="57"/>
                  </a:lnTo>
                  <a:lnTo>
                    <a:pt x="3162" y="57"/>
                  </a:lnTo>
                  <a:lnTo>
                    <a:pt x="316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8"/>
            <p:cNvSpPr/>
            <p:nvPr/>
          </p:nvSpPr>
          <p:spPr>
            <a:xfrm>
              <a:off x="7429475" y="4091250"/>
              <a:ext cx="74900" cy="72400"/>
            </a:xfrm>
            <a:custGeom>
              <a:avLst/>
              <a:gdLst/>
              <a:ahLst/>
              <a:cxnLst/>
              <a:rect l="l" t="t" r="r" b="b"/>
              <a:pathLst>
                <a:path w="1498" h="1448" extrusionOk="0">
                  <a:moveTo>
                    <a:pt x="782" y="632"/>
                  </a:moveTo>
                  <a:cubicBezTo>
                    <a:pt x="950" y="632"/>
                    <a:pt x="947" y="912"/>
                    <a:pt x="772" y="912"/>
                  </a:cubicBezTo>
                  <a:cubicBezTo>
                    <a:pt x="593" y="912"/>
                    <a:pt x="593" y="632"/>
                    <a:pt x="772" y="632"/>
                  </a:cubicBezTo>
                  <a:cubicBezTo>
                    <a:pt x="775" y="632"/>
                    <a:pt x="778" y="632"/>
                    <a:pt x="782" y="632"/>
                  </a:cubicBezTo>
                  <a:close/>
                  <a:moveTo>
                    <a:pt x="747" y="1"/>
                  </a:moveTo>
                  <a:cubicBezTo>
                    <a:pt x="614" y="1"/>
                    <a:pt x="483" y="38"/>
                    <a:pt x="369" y="118"/>
                  </a:cubicBezTo>
                  <a:cubicBezTo>
                    <a:pt x="436" y="275"/>
                    <a:pt x="526" y="431"/>
                    <a:pt x="638" y="610"/>
                  </a:cubicBezTo>
                  <a:cubicBezTo>
                    <a:pt x="593" y="632"/>
                    <a:pt x="582" y="677"/>
                    <a:pt x="559" y="733"/>
                  </a:cubicBezTo>
                  <a:cubicBezTo>
                    <a:pt x="369" y="733"/>
                    <a:pt x="191" y="744"/>
                    <a:pt x="1" y="789"/>
                  </a:cubicBezTo>
                  <a:cubicBezTo>
                    <a:pt x="1" y="1079"/>
                    <a:pt x="191" y="1314"/>
                    <a:pt x="448" y="1448"/>
                  </a:cubicBezTo>
                  <a:cubicBezTo>
                    <a:pt x="526" y="1292"/>
                    <a:pt x="604" y="1124"/>
                    <a:pt x="705" y="956"/>
                  </a:cubicBezTo>
                  <a:cubicBezTo>
                    <a:pt x="716" y="962"/>
                    <a:pt x="732" y="965"/>
                    <a:pt x="751" y="965"/>
                  </a:cubicBezTo>
                  <a:cubicBezTo>
                    <a:pt x="769" y="965"/>
                    <a:pt x="788" y="962"/>
                    <a:pt x="805" y="956"/>
                  </a:cubicBezTo>
                  <a:cubicBezTo>
                    <a:pt x="894" y="1135"/>
                    <a:pt x="984" y="1292"/>
                    <a:pt x="1051" y="1448"/>
                  </a:cubicBezTo>
                  <a:cubicBezTo>
                    <a:pt x="1319" y="1314"/>
                    <a:pt x="1498" y="1079"/>
                    <a:pt x="1498" y="789"/>
                  </a:cubicBezTo>
                  <a:cubicBezTo>
                    <a:pt x="1442" y="789"/>
                    <a:pt x="1375" y="778"/>
                    <a:pt x="1286" y="755"/>
                  </a:cubicBezTo>
                  <a:cubicBezTo>
                    <a:pt x="1185" y="744"/>
                    <a:pt x="1084" y="744"/>
                    <a:pt x="973" y="733"/>
                  </a:cubicBezTo>
                  <a:cubicBezTo>
                    <a:pt x="973" y="677"/>
                    <a:pt x="939" y="632"/>
                    <a:pt x="894" y="610"/>
                  </a:cubicBezTo>
                  <a:cubicBezTo>
                    <a:pt x="984" y="420"/>
                    <a:pt x="1084" y="275"/>
                    <a:pt x="1163" y="118"/>
                  </a:cubicBezTo>
                  <a:cubicBezTo>
                    <a:pt x="1035" y="43"/>
                    <a:pt x="890" y="1"/>
                    <a:pt x="7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8"/>
            <p:cNvSpPr/>
            <p:nvPr/>
          </p:nvSpPr>
          <p:spPr>
            <a:xfrm>
              <a:off x="7388725" y="4212200"/>
              <a:ext cx="158100" cy="2850"/>
            </a:xfrm>
            <a:custGeom>
              <a:avLst/>
              <a:gdLst/>
              <a:ahLst/>
              <a:cxnLst/>
              <a:rect l="l" t="t" r="r" b="b"/>
              <a:pathLst>
                <a:path w="3162" h="57" extrusionOk="0">
                  <a:moveTo>
                    <a:pt x="0" y="1"/>
                  </a:moveTo>
                  <a:lnTo>
                    <a:pt x="0" y="57"/>
                  </a:lnTo>
                  <a:lnTo>
                    <a:pt x="3162" y="57"/>
                  </a:lnTo>
                  <a:lnTo>
                    <a:pt x="316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8"/>
            <p:cNvSpPr/>
            <p:nvPr/>
          </p:nvSpPr>
          <p:spPr>
            <a:xfrm>
              <a:off x="7388725" y="4072550"/>
              <a:ext cx="158100" cy="2850"/>
            </a:xfrm>
            <a:custGeom>
              <a:avLst/>
              <a:gdLst/>
              <a:ahLst/>
              <a:cxnLst/>
              <a:rect l="l" t="t" r="r" b="b"/>
              <a:pathLst>
                <a:path w="3162" h="57" extrusionOk="0">
                  <a:moveTo>
                    <a:pt x="0" y="1"/>
                  </a:moveTo>
                  <a:lnTo>
                    <a:pt x="0" y="57"/>
                  </a:lnTo>
                  <a:lnTo>
                    <a:pt x="3162" y="57"/>
                  </a:lnTo>
                  <a:lnTo>
                    <a:pt x="316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8"/>
            <p:cNvSpPr/>
            <p:nvPr/>
          </p:nvSpPr>
          <p:spPr>
            <a:xfrm>
              <a:off x="7379225" y="4060250"/>
              <a:ext cx="176000" cy="12900"/>
            </a:xfrm>
            <a:custGeom>
              <a:avLst/>
              <a:gdLst/>
              <a:ahLst/>
              <a:cxnLst/>
              <a:rect l="l" t="t" r="r" b="b"/>
              <a:pathLst>
                <a:path w="3520" h="258" extrusionOk="0">
                  <a:moveTo>
                    <a:pt x="112" y="1"/>
                  </a:moveTo>
                  <a:cubicBezTo>
                    <a:pt x="89" y="1"/>
                    <a:pt x="56" y="12"/>
                    <a:pt x="34" y="34"/>
                  </a:cubicBezTo>
                  <a:cubicBezTo>
                    <a:pt x="0" y="68"/>
                    <a:pt x="0" y="90"/>
                    <a:pt x="0" y="135"/>
                  </a:cubicBezTo>
                  <a:cubicBezTo>
                    <a:pt x="0" y="202"/>
                    <a:pt x="56" y="258"/>
                    <a:pt x="112" y="258"/>
                  </a:cubicBezTo>
                  <a:lnTo>
                    <a:pt x="3397" y="258"/>
                  </a:lnTo>
                  <a:cubicBezTo>
                    <a:pt x="3464" y="258"/>
                    <a:pt x="3508" y="202"/>
                    <a:pt x="3508" y="135"/>
                  </a:cubicBezTo>
                  <a:cubicBezTo>
                    <a:pt x="3520" y="57"/>
                    <a:pt x="3464" y="1"/>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8"/>
            <p:cNvSpPr/>
            <p:nvPr/>
          </p:nvSpPr>
          <p:spPr>
            <a:xfrm>
              <a:off x="7380325" y="4198800"/>
              <a:ext cx="174900" cy="13450"/>
            </a:xfrm>
            <a:custGeom>
              <a:avLst/>
              <a:gdLst/>
              <a:ahLst/>
              <a:cxnLst/>
              <a:rect l="l" t="t" r="r" b="b"/>
              <a:pathLst>
                <a:path w="3498" h="269" extrusionOk="0">
                  <a:moveTo>
                    <a:pt x="112" y="1"/>
                  </a:moveTo>
                  <a:cubicBezTo>
                    <a:pt x="79" y="1"/>
                    <a:pt x="56" y="23"/>
                    <a:pt x="23" y="46"/>
                  </a:cubicBezTo>
                  <a:cubicBezTo>
                    <a:pt x="0" y="79"/>
                    <a:pt x="0" y="101"/>
                    <a:pt x="0" y="146"/>
                  </a:cubicBezTo>
                  <a:cubicBezTo>
                    <a:pt x="0" y="213"/>
                    <a:pt x="56" y="269"/>
                    <a:pt x="112" y="269"/>
                  </a:cubicBezTo>
                  <a:lnTo>
                    <a:pt x="3375" y="269"/>
                  </a:lnTo>
                  <a:cubicBezTo>
                    <a:pt x="3442" y="269"/>
                    <a:pt x="3486" y="213"/>
                    <a:pt x="3486" y="146"/>
                  </a:cubicBezTo>
                  <a:cubicBezTo>
                    <a:pt x="3498" y="57"/>
                    <a:pt x="3442" y="1"/>
                    <a:pt x="3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8"/>
            <p:cNvSpPr/>
            <p:nvPr/>
          </p:nvSpPr>
          <p:spPr>
            <a:xfrm>
              <a:off x="7398175" y="4015000"/>
              <a:ext cx="34150" cy="232450"/>
            </a:xfrm>
            <a:custGeom>
              <a:avLst/>
              <a:gdLst/>
              <a:ahLst/>
              <a:cxnLst/>
              <a:rect l="l" t="t" r="r" b="b"/>
              <a:pathLst>
                <a:path w="683" h="4649" extrusionOk="0">
                  <a:moveTo>
                    <a:pt x="1" y="1"/>
                  </a:moveTo>
                  <a:lnTo>
                    <a:pt x="1" y="4649"/>
                  </a:lnTo>
                  <a:lnTo>
                    <a:pt x="683" y="4649"/>
                  </a:lnTo>
                  <a:lnTo>
                    <a:pt x="68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8"/>
            <p:cNvSpPr/>
            <p:nvPr/>
          </p:nvSpPr>
          <p:spPr>
            <a:xfrm>
              <a:off x="7493725" y="4015000"/>
              <a:ext cx="28550" cy="232450"/>
            </a:xfrm>
            <a:custGeom>
              <a:avLst/>
              <a:gdLst/>
              <a:ahLst/>
              <a:cxnLst/>
              <a:rect l="l" t="t" r="r" b="b"/>
              <a:pathLst>
                <a:path w="571" h="4649" extrusionOk="0">
                  <a:moveTo>
                    <a:pt x="1" y="1"/>
                  </a:moveTo>
                  <a:lnTo>
                    <a:pt x="1" y="4649"/>
                  </a:lnTo>
                  <a:lnTo>
                    <a:pt x="570" y="4649"/>
                  </a:lnTo>
                  <a:lnTo>
                    <a:pt x="570"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8"/>
            <p:cNvSpPr/>
            <p:nvPr/>
          </p:nvSpPr>
          <p:spPr>
            <a:xfrm>
              <a:off x="7529475" y="4015000"/>
              <a:ext cx="10100" cy="232450"/>
            </a:xfrm>
            <a:custGeom>
              <a:avLst/>
              <a:gdLst/>
              <a:ahLst/>
              <a:cxnLst/>
              <a:rect l="l" t="t" r="r" b="b"/>
              <a:pathLst>
                <a:path w="202" h="4649" extrusionOk="0">
                  <a:moveTo>
                    <a:pt x="1" y="1"/>
                  </a:moveTo>
                  <a:lnTo>
                    <a:pt x="1" y="4649"/>
                  </a:lnTo>
                  <a:lnTo>
                    <a:pt x="202" y="4649"/>
                  </a:lnTo>
                  <a:lnTo>
                    <a:pt x="20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48"/>
          <p:cNvGrpSpPr/>
          <p:nvPr/>
        </p:nvGrpSpPr>
        <p:grpSpPr>
          <a:xfrm>
            <a:off x="720005" y="4255620"/>
            <a:ext cx="1243620" cy="599220"/>
            <a:chOff x="6745125" y="3984450"/>
            <a:chExt cx="1036350" cy="499350"/>
          </a:xfrm>
        </p:grpSpPr>
        <p:sp>
          <p:nvSpPr>
            <p:cNvPr id="1672" name="Google Shape;1672;p48"/>
            <p:cNvSpPr/>
            <p:nvPr/>
          </p:nvSpPr>
          <p:spPr>
            <a:xfrm>
              <a:off x="6789825" y="4321700"/>
              <a:ext cx="963150" cy="53150"/>
            </a:xfrm>
            <a:custGeom>
              <a:avLst/>
              <a:gdLst/>
              <a:ahLst/>
              <a:cxnLst/>
              <a:rect l="l" t="t" r="r" b="b"/>
              <a:pathLst>
                <a:path w="19263" h="1063" extrusionOk="0">
                  <a:moveTo>
                    <a:pt x="1" y="1"/>
                  </a:moveTo>
                  <a:lnTo>
                    <a:pt x="1" y="1062"/>
                  </a:lnTo>
                  <a:lnTo>
                    <a:pt x="19263" y="1062"/>
                  </a:lnTo>
                  <a:lnTo>
                    <a:pt x="19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8"/>
            <p:cNvSpPr/>
            <p:nvPr/>
          </p:nvSpPr>
          <p:spPr>
            <a:xfrm>
              <a:off x="7078625" y="4260250"/>
              <a:ext cx="702850" cy="54250"/>
            </a:xfrm>
            <a:custGeom>
              <a:avLst/>
              <a:gdLst/>
              <a:ahLst/>
              <a:cxnLst/>
              <a:rect l="l" t="t" r="r" b="b"/>
              <a:pathLst>
                <a:path w="14057" h="1085" extrusionOk="0">
                  <a:moveTo>
                    <a:pt x="1" y="1"/>
                  </a:moveTo>
                  <a:lnTo>
                    <a:pt x="1" y="1085"/>
                  </a:lnTo>
                  <a:lnTo>
                    <a:pt x="14057" y="1085"/>
                  </a:lnTo>
                  <a:lnTo>
                    <a:pt x="140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8"/>
            <p:cNvSpPr/>
            <p:nvPr/>
          </p:nvSpPr>
          <p:spPr>
            <a:xfrm>
              <a:off x="7078625" y="4017250"/>
              <a:ext cx="43650" cy="296700"/>
            </a:xfrm>
            <a:custGeom>
              <a:avLst/>
              <a:gdLst/>
              <a:ahLst/>
              <a:cxnLst/>
              <a:rect l="l" t="t" r="r" b="b"/>
              <a:pathLst>
                <a:path w="873" h="5934" extrusionOk="0">
                  <a:moveTo>
                    <a:pt x="1" y="1"/>
                  </a:moveTo>
                  <a:lnTo>
                    <a:pt x="1" y="5933"/>
                  </a:lnTo>
                  <a:lnTo>
                    <a:pt x="872" y="5933"/>
                  </a:lnTo>
                  <a:lnTo>
                    <a:pt x="8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8"/>
            <p:cNvSpPr/>
            <p:nvPr/>
          </p:nvSpPr>
          <p:spPr>
            <a:xfrm>
              <a:off x="7080875" y="4262500"/>
              <a:ext cx="41400" cy="50350"/>
            </a:xfrm>
            <a:custGeom>
              <a:avLst/>
              <a:gdLst/>
              <a:ahLst/>
              <a:cxnLst/>
              <a:rect l="l" t="t" r="r" b="b"/>
              <a:pathLst>
                <a:path w="828" h="1007" extrusionOk="0">
                  <a:moveTo>
                    <a:pt x="827" y="1"/>
                  </a:moveTo>
                  <a:lnTo>
                    <a:pt x="827" y="1"/>
                  </a:lnTo>
                  <a:cubicBezTo>
                    <a:pt x="222" y="320"/>
                    <a:pt x="18" y="986"/>
                    <a:pt x="1" y="1006"/>
                  </a:cubicBezTo>
                  <a:lnTo>
                    <a:pt x="1" y="1006"/>
                  </a:lnTo>
                  <a:cubicBezTo>
                    <a:pt x="414" y="715"/>
                    <a:pt x="682" y="347"/>
                    <a:pt x="827" y="1"/>
                  </a:cubicBezTo>
                  <a:close/>
                  <a:moveTo>
                    <a:pt x="1" y="1006"/>
                  </a:moveTo>
                  <a:cubicBezTo>
                    <a:pt x="1" y="1006"/>
                    <a:pt x="1" y="1006"/>
                    <a:pt x="1" y="1006"/>
                  </a:cubicBezTo>
                  <a:cubicBezTo>
                    <a:pt x="1" y="1006"/>
                    <a:pt x="1" y="1006"/>
                    <a:pt x="1" y="1006"/>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8"/>
            <p:cNvSpPr/>
            <p:nvPr/>
          </p:nvSpPr>
          <p:spPr>
            <a:xfrm>
              <a:off x="7130025" y="4262850"/>
              <a:ext cx="109000" cy="7150"/>
            </a:xfrm>
            <a:custGeom>
              <a:avLst/>
              <a:gdLst/>
              <a:ahLst/>
              <a:cxnLst/>
              <a:rect l="l" t="t" r="r" b="b"/>
              <a:pathLst>
                <a:path w="2180" h="143" extrusionOk="0">
                  <a:moveTo>
                    <a:pt x="1171" y="0"/>
                  </a:moveTo>
                  <a:cubicBezTo>
                    <a:pt x="788" y="0"/>
                    <a:pt x="396" y="15"/>
                    <a:pt x="1" y="38"/>
                  </a:cubicBezTo>
                  <a:cubicBezTo>
                    <a:pt x="8" y="38"/>
                    <a:pt x="507" y="143"/>
                    <a:pt x="1150" y="143"/>
                  </a:cubicBezTo>
                  <a:cubicBezTo>
                    <a:pt x="1472" y="143"/>
                    <a:pt x="1830" y="116"/>
                    <a:pt x="2180" y="38"/>
                  </a:cubicBezTo>
                  <a:cubicBezTo>
                    <a:pt x="1852" y="12"/>
                    <a:pt x="1515" y="0"/>
                    <a:pt x="1171"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8"/>
            <p:cNvSpPr/>
            <p:nvPr/>
          </p:nvSpPr>
          <p:spPr>
            <a:xfrm>
              <a:off x="7288125" y="4265850"/>
              <a:ext cx="329650" cy="8750"/>
            </a:xfrm>
            <a:custGeom>
              <a:avLst/>
              <a:gdLst/>
              <a:ahLst/>
              <a:cxnLst/>
              <a:rect l="l" t="t" r="r" b="b"/>
              <a:pathLst>
                <a:path w="6593" h="175" extrusionOk="0">
                  <a:moveTo>
                    <a:pt x="3090" y="1"/>
                  </a:moveTo>
                  <a:cubicBezTo>
                    <a:pt x="2114" y="1"/>
                    <a:pt x="1036" y="23"/>
                    <a:pt x="1" y="90"/>
                  </a:cubicBezTo>
                  <a:cubicBezTo>
                    <a:pt x="1" y="90"/>
                    <a:pt x="1287" y="174"/>
                    <a:pt x="3240" y="174"/>
                  </a:cubicBezTo>
                  <a:cubicBezTo>
                    <a:pt x="4217" y="174"/>
                    <a:pt x="5360" y="153"/>
                    <a:pt x="6593" y="90"/>
                  </a:cubicBezTo>
                  <a:cubicBezTo>
                    <a:pt x="6593" y="90"/>
                    <a:pt x="5044" y="1"/>
                    <a:pt x="309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8"/>
            <p:cNvSpPr/>
            <p:nvPr/>
          </p:nvSpPr>
          <p:spPr>
            <a:xfrm>
              <a:off x="6745125" y="3984450"/>
              <a:ext cx="335250" cy="328950"/>
            </a:xfrm>
            <a:custGeom>
              <a:avLst/>
              <a:gdLst/>
              <a:ahLst/>
              <a:cxnLst/>
              <a:rect l="l" t="t" r="r" b="b"/>
              <a:pathLst>
                <a:path w="6705" h="6579" extrusionOk="0">
                  <a:moveTo>
                    <a:pt x="4636" y="1"/>
                  </a:moveTo>
                  <a:cubicBezTo>
                    <a:pt x="4089" y="1"/>
                    <a:pt x="3534" y="34"/>
                    <a:pt x="2973" y="98"/>
                  </a:cubicBezTo>
                  <a:cubicBezTo>
                    <a:pt x="2615" y="143"/>
                    <a:pt x="2280" y="299"/>
                    <a:pt x="2012" y="545"/>
                  </a:cubicBezTo>
                  <a:cubicBezTo>
                    <a:pt x="1375" y="1148"/>
                    <a:pt x="839" y="1830"/>
                    <a:pt x="392" y="2556"/>
                  </a:cubicBezTo>
                  <a:cubicBezTo>
                    <a:pt x="336" y="2645"/>
                    <a:pt x="291" y="2757"/>
                    <a:pt x="280" y="2858"/>
                  </a:cubicBezTo>
                  <a:cubicBezTo>
                    <a:pt x="57" y="4053"/>
                    <a:pt x="1" y="5282"/>
                    <a:pt x="314" y="6578"/>
                  </a:cubicBezTo>
                  <a:lnTo>
                    <a:pt x="6705" y="6578"/>
                  </a:lnTo>
                  <a:lnTo>
                    <a:pt x="6705" y="176"/>
                  </a:lnTo>
                  <a:cubicBezTo>
                    <a:pt x="6031" y="57"/>
                    <a:pt x="5341" y="1"/>
                    <a:pt x="46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8"/>
            <p:cNvSpPr/>
            <p:nvPr/>
          </p:nvSpPr>
          <p:spPr>
            <a:xfrm>
              <a:off x="6800425" y="4025100"/>
              <a:ext cx="250900" cy="131300"/>
            </a:xfrm>
            <a:custGeom>
              <a:avLst/>
              <a:gdLst/>
              <a:ahLst/>
              <a:cxnLst/>
              <a:rect l="l" t="t" r="r" b="b"/>
              <a:pathLst>
                <a:path w="5018" h="2626" extrusionOk="0">
                  <a:moveTo>
                    <a:pt x="1956" y="0"/>
                  </a:moveTo>
                  <a:lnTo>
                    <a:pt x="1" y="1821"/>
                  </a:lnTo>
                  <a:lnTo>
                    <a:pt x="1" y="2626"/>
                  </a:lnTo>
                  <a:lnTo>
                    <a:pt x="68" y="2626"/>
                  </a:lnTo>
                  <a:lnTo>
                    <a:pt x="5018" y="56"/>
                  </a:lnTo>
                  <a:lnTo>
                    <a:pt x="50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8"/>
            <p:cNvSpPr/>
            <p:nvPr/>
          </p:nvSpPr>
          <p:spPr>
            <a:xfrm>
              <a:off x="6803775" y="4027850"/>
              <a:ext cx="247550" cy="222400"/>
            </a:xfrm>
            <a:custGeom>
              <a:avLst/>
              <a:gdLst/>
              <a:ahLst/>
              <a:cxnLst/>
              <a:rect l="l" t="t" r="r" b="b"/>
              <a:pathLst>
                <a:path w="4951" h="4448" extrusionOk="0">
                  <a:moveTo>
                    <a:pt x="4895" y="1"/>
                  </a:moveTo>
                  <a:lnTo>
                    <a:pt x="1" y="4358"/>
                  </a:lnTo>
                  <a:lnTo>
                    <a:pt x="1" y="4448"/>
                  </a:lnTo>
                  <a:lnTo>
                    <a:pt x="4951" y="4448"/>
                  </a:lnTo>
                  <a:lnTo>
                    <a:pt x="4951"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8"/>
            <p:cNvSpPr/>
            <p:nvPr/>
          </p:nvSpPr>
          <p:spPr>
            <a:xfrm>
              <a:off x="6803775" y="4027850"/>
              <a:ext cx="244750" cy="217950"/>
            </a:xfrm>
            <a:custGeom>
              <a:avLst/>
              <a:gdLst/>
              <a:ahLst/>
              <a:cxnLst/>
              <a:rect l="l" t="t" r="r" b="b"/>
              <a:pathLst>
                <a:path w="4895" h="4359" extrusionOk="0">
                  <a:moveTo>
                    <a:pt x="1889" y="1"/>
                  </a:moveTo>
                  <a:lnTo>
                    <a:pt x="1" y="1777"/>
                  </a:lnTo>
                  <a:lnTo>
                    <a:pt x="1" y="4358"/>
                  </a:lnTo>
                  <a:lnTo>
                    <a:pt x="4895" y="4358"/>
                  </a:lnTo>
                  <a:lnTo>
                    <a:pt x="48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8"/>
            <p:cNvSpPr/>
            <p:nvPr/>
          </p:nvSpPr>
          <p:spPr>
            <a:xfrm>
              <a:off x="6803775" y="4027850"/>
              <a:ext cx="244750" cy="128550"/>
            </a:xfrm>
            <a:custGeom>
              <a:avLst/>
              <a:gdLst/>
              <a:ahLst/>
              <a:cxnLst/>
              <a:rect l="l" t="t" r="r" b="b"/>
              <a:pathLst>
                <a:path w="4895" h="2571" extrusionOk="0">
                  <a:moveTo>
                    <a:pt x="1889" y="1"/>
                  </a:moveTo>
                  <a:lnTo>
                    <a:pt x="1610" y="269"/>
                  </a:lnTo>
                  <a:lnTo>
                    <a:pt x="1230" y="615"/>
                  </a:lnTo>
                  <a:lnTo>
                    <a:pt x="504" y="1297"/>
                  </a:lnTo>
                  <a:lnTo>
                    <a:pt x="1" y="1777"/>
                  </a:lnTo>
                  <a:lnTo>
                    <a:pt x="1" y="2571"/>
                  </a:lnTo>
                  <a:lnTo>
                    <a:pt x="4895" y="2571"/>
                  </a:lnTo>
                  <a:lnTo>
                    <a:pt x="48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8"/>
            <p:cNvSpPr/>
            <p:nvPr/>
          </p:nvSpPr>
          <p:spPr>
            <a:xfrm>
              <a:off x="6884225" y="4027850"/>
              <a:ext cx="164300" cy="128550"/>
            </a:xfrm>
            <a:custGeom>
              <a:avLst/>
              <a:gdLst/>
              <a:ahLst/>
              <a:cxnLst/>
              <a:rect l="l" t="t" r="r" b="b"/>
              <a:pathLst>
                <a:path w="3286" h="2571" extrusionOk="0">
                  <a:moveTo>
                    <a:pt x="280" y="1"/>
                  </a:moveTo>
                  <a:lnTo>
                    <a:pt x="1" y="269"/>
                  </a:lnTo>
                  <a:lnTo>
                    <a:pt x="2302" y="2571"/>
                  </a:lnTo>
                  <a:lnTo>
                    <a:pt x="3286" y="2571"/>
                  </a:lnTo>
                  <a:lnTo>
                    <a:pt x="3286" y="2124"/>
                  </a:lnTo>
                  <a:lnTo>
                    <a:pt x="1163"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8"/>
            <p:cNvSpPr/>
            <p:nvPr/>
          </p:nvSpPr>
          <p:spPr>
            <a:xfrm>
              <a:off x="6828925" y="4058600"/>
              <a:ext cx="134150" cy="97800"/>
            </a:xfrm>
            <a:custGeom>
              <a:avLst/>
              <a:gdLst/>
              <a:ahLst/>
              <a:cxnLst/>
              <a:rect l="l" t="t" r="r" b="b"/>
              <a:pathLst>
                <a:path w="2683" h="1956" extrusionOk="0">
                  <a:moveTo>
                    <a:pt x="727" y="0"/>
                  </a:moveTo>
                  <a:lnTo>
                    <a:pt x="1" y="682"/>
                  </a:lnTo>
                  <a:lnTo>
                    <a:pt x="1263" y="1956"/>
                  </a:lnTo>
                  <a:lnTo>
                    <a:pt x="2682" y="1956"/>
                  </a:lnTo>
                  <a:lnTo>
                    <a:pt x="727"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8"/>
            <p:cNvSpPr/>
            <p:nvPr/>
          </p:nvSpPr>
          <p:spPr>
            <a:xfrm>
              <a:off x="6828925" y="4158450"/>
              <a:ext cx="197250" cy="4800"/>
            </a:xfrm>
            <a:custGeom>
              <a:avLst/>
              <a:gdLst/>
              <a:ahLst/>
              <a:cxnLst/>
              <a:rect l="l" t="t" r="r" b="b"/>
              <a:pathLst>
                <a:path w="3945" h="96" extrusionOk="0">
                  <a:moveTo>
                    <a:pt x="2041" y="1"/>
                  </a:moveTo>
                  <a:cubicBezTo>
                    <a:pt x="1457" y="1"/>
                    <a:pt x="764" y="18"/>
                    <a:pt x="1" y="70"/>
                  </a:cubicBezTo>
                  <a:cubicBezTo>
                    <a:pt x="1" y="70"/>
                    <a:pt x="398" y="95"/>
                    <a:pt x="1567" y="95"/>
                  </a:cubicBezTo>
                  <a:cubicBezTo>
                    <a:pt x="2151" y="95"/>
                    <a:pt x="2928" y="89"/>
                    <a:pt x="3945" y="70"/>
                  </a:cubicBezTo>
                  <a:cubicBezTo>
                    <a:pt x="3945" y="70"/>
                    <a:pt x="3210" y="1"/>
                    <a:pt x="2041"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8"/>
            <p:cNvSpPr/>
            <p:nvPr/>
          </p:nvSpPr>
          <p:spPr>
            <a:xfrm>
              <a:off x="7007125" y="4182050"/>
              <a:ext cx="31350" cy="10650"/>
            </a:xfrm>
            <a:custGeom>
              <a:avLst/>
              <a:gdLst/>
              <a:ahLst/>
              <a:cxnLst/>
              <a:rect l="l" t="t" r="r" b="b"/>
              <a:pathLst>
                <a:path w="627" h="213" extrusionOk="0">
                  <a:moveTo>
                    <a:pt x="1" y="1"/>
                  </a:moveTo>
                  <a:lnTo>
                    <a:pt x="1" y="213"/>
                  </a:lnTo>
                  <a:lnTo>
                    <a:pt x="627" y="213"/>
                  </a:lnTo>
                  <a:lnTo>
                    <a:pt x="6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8"/>
            <p:cNvSpPr/>
            <p:nvPr/>
          </p:nvSpPr>
          <p:spPr>
            <a:xfrm>
              <a:off x="7009925" y="4184300"/>
              <a:ext cx="26300" cy="5650"/>
            </a:xfrm>
            <a:custGeom>
              <a:avLst/>
              <a:gdLst/>
              <a:ahLst/>
              <a:cxnLst/>
              <a:rect l="l" t="t" r="r" b="b"/>
              <a:pathLst>
                <a:path w="526" h="113" extrusionOk="0">
                  <a:moveTo>
                    <a:pt x="1" y="0"/>
                  </a:moveTo>
                  <a:lnTo>
                    <a:pt x="1" y="112"/>
                  </a:lnTo>
                  <a:lnTo>
                    <a:pt x="526" y="112"/>
                  </a:lnTo>
                  <a:lnTo>
                    <a:pt x="5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8"/>
            <p:cNvSpPr/>
            <p:nvPr/>
          </p:nvSpPr>
          <p:spPr>
            <a:xfrm>
              <a:off x="6751825" y="4313350"/>
              <a:ext cx="1012900" cy="80500"/>
            </a:xfrm>
            <a:custGeom>
              <a:avLst/>
              <a:gdLst/>
              <a:ahLst/>
              <a:cxnLst/>
              <a:rect l="l" t="t" r="r" b="b"/>
              <a:pathLst>
                <a:path w="20258" h="1610" extrusionOk="0">
                  <a:moveTo>
                    <a:pt x="180" y="0"/>
                  </a:moveTo>
                  <a:cubicBezTo>
                    <a:pt x="12" y="391"/>
                    <a:pt x="1" y="838"/>
                    <a:pt x="68" y="1319"/>
                  </a:cubicBezTo>
                  <a:cubicBezTo>
                    <a:pt x="101" y="1486"/>
                    <a:pt x="258" y="1609"/>
                    <a:pt x="437" y="1609"/>
                  </a:cubicBezTo>
                  <a:lnTo>
                    <a:pt x="1353" y="1609"/>
                  </a:lnTo>
                  <a:cubicBezTo>
                    <a:pt x="1520" y="861"/>
                    <a:pt x="2191" y="302"/>
                    <a:pt x="2984" y="302"/>
                  </a:cubicBezTo>
                  <a:cubicBezTo>
                    <a:pt x="3788" y="302"/>
                    <a:pt x="4459" y="861"/>
                    <a:pt x="4615" y="1609"/>
                  </a:cubicBezTo>
                  <a:lnTo>
                    <a:pt x="11911" y="1609"/>
                  </a:lnTo>
                  <a:cubicBezTo>
                    <a:pt x="12079" y="861"/>
                    <a:pt x="12749" y="302"/>
                    <a:pt x="13542" y="302"/>
                  </a:cubicBezTo>
                  <a:cubicBezTo>
                    <a:pt x="14347" y="302"/>
                    <a:pt x="15017" y="861"/>
                    <a:pt x="15174" y="1609"/>
                  </a:cubicBezTo>
                  <a:lnTo>
                    <a:pt x="15710" y="1609"/>
                  </a:lnTo>
                  <a:cubicBezTo>
                    <a:pt x="15878" y="861"/>
                    <a:pt x="16548" y="302"/>
                    <a:pt x="17341" y="302"/>
                  </a:cubicBezTo>
                  <a:cubicBezTo>
                    <a:pt x="18146" y="302"/>
                    <a:pt x="18827" y="861"/>
                    <a:pt x="18973" y="1609"/>
                  </a:cubicBezTo>
                  <a:lnTo>
                    <a:pt x="19989" y="1609"/>
                  </a:lnTo>
                  <a:cubicBezTo>
                    <a:pt x="20146" y="1609"/>
                    <a:pt x="20257" y="1486"/>
                    <a:pt x="20257" y="1341"/>
                  </a:cubicBezTo>
                  <a:lnTo>
                    <a:pt x="202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8"/>
            <p:cNvSpPr/>
            <p:nvPr/>
          </p:nvSpPr>
          <p:spPr>
            <a:xfrm>
              <a:off x="6828925" y="4340150"/>
              <a:ext cx="144200" cy="143650"/>
            </a:xfrm>
            <a:custGeom>
              <a:avLst/>
              <a:gdLst/>
              <a:ahLst/>
              <a:cxnLst/>
              <a:rect l="l" t="t" r="r" b="b"/>
              <a:pathLst>
                <a:path w="2884" h="2873" extrusionOk="0">
                  <a:moveTo>
                    <a:pt x="1442" y="1"/>
                  </a:moveTo>
                  <a:cubicBezTo>
                    <a:pt x="649" y="1"/>
                    <a:pt x="1" y="637"/>
                    <a:pt x="1" y="1442"/>
                  </a:cubicBezTo>
                  <a:cubicBezTo>
                    <a:pt x="1" y="2235"/>
                    <a:pt x="649" y="2872"/>
                    <a:pt x="1442" y="2872"/>
                  </a:cubicBezTo>
                  <a:cubicBezTo>
                    <a:pt x="2235" y="2872"/>
                    <a:pt x="2883" y="2235"/>
                    <a:pt x="2883" y="1442"/>
                  </a:cubicBezTo>
                  <a:cubicBezTo>
                    <a:pt x="2883" y="637"/>
                    <a:pt x="2235" y="1"/>
                    <a:pt x="1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8"/>
            <p:cNvSpPr/>
            <p:nvPr/>
          </p:nvSpPr>
          <p:spPr>
            <a:xfrm>
              <a:off x="6870275" y="4381500"/>
              <a:ext cx="62050" cy="61500"/>
            </a:xfrm>
            <a:custGeom>
              <a:avLst/>
              <a:gdLst/>
              <a:ahLst/>
              <a:cxnLst/>
              <a:rect l="l" t="t" r="r" b="b"/>
              <a:pathLst>
                <a:path w="1241" h="1230" extrusionOk="0">
                  <a:moveTo>
                    <a:pt x="626" y="0"/>
                  </a:moveTo>
                  <a:cubicBezTo>
                    <a:pt x="380" y="0"/>
                    <a:pt x="157" y="146"/>
                    <a:pt x="56" y="369"/>
                  </a:cubicBezTo>
                  <a:cubicBezTo>
                    <a:pt x="12" y="447"/>
                    <a:pt x="0" y="526"/>
                    <a:pt x="0" y="615"/>
                  </a:cubicBezTo>
                  <a:cubicBezTo>
                    <a:pt x="0" y="950"/>
                    <a:pt x="280" y="1229"/>
                    <a:pt x="615" y="1229"/>
                  </a:cubicBezTo>
                  <a:cubicBezTo>
                    <a:pt x="827" y="1229"/>
                    <a:pt x="1006" y="1129"/>
                    <a:pt x="1118" y="972"/>
                  </a:cubicBezTo>
                  <a:cubicBezTo>
                    <a:pt x="1185" y="872"/>
                    <a:pt x="1241" y="749"/>
                    <a:pt x="1241" y="615"/>
                  </a:cubicBezTo>
                  <a:cubicBezTo>
                    <a:pt x="1241" y="280"/>
                    <a:pt x="961" y="0"/>
                    <a:pt x="6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8"/>
            <p:cNvSpPr/>
            <p:nvPr/>
          </p:nvSpPr>
          <p:spPr>
            <a:xfrm>
              <a:off x="6901575" y="4393250"/>
              <a:ext cx="18450" cy="12300"/>
            </a:xfrm>
            <a:custGeom>
              <a:avLst/>
              <a:gdLst/>
              <a:ahLst/>
              <a:cxnLst/>
              <a:rect l="l" t="t" r="r" b="b"/>
              <a:pathLst>
                <a:path w="369" h="246" extrusionOk="0">
                  <a:moveTo>
                    <a:pt x="190" y="0"/>
                  </a:moveTo>
                  <a:cubicBezTo>
                    <a:pt x="90" y="0"/>
                    <a:pt x="0" y="56"/>
                    <a:pt x="0" y="123"/>
                  </a:cubicBezTo>
                  <a:cubicBezTo>
                    <a:pt x="0" y="190"/>
                    <a:pt x="90" y="246"/>
                    <a:pt x="190" y="246"/>
                  </a:cubicBezTo>
                  <a:cubicBezTo>
                    <a:pt x="279" y="246"/>
                    <a:pt x="369" y="190"/>
                    <a:pt x="369" y="123"/>
                  </a:cubicBezTo>
                  <a:cubicBezTo>
                    <a:pt x="369" y="56"/>
                    <a:pt x="279" y="0"/>
                    <a:pt x="190"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8"/>
            <p:cNvSpPr/>
            <p:nvPr/>
          </p:nvSpPr>
          <p:spPr>
            <a:xfrm>
              <a:off x="6830075" y="4342950"/>
              <a:ext cx="136900" cy="136100"/>
            </a:xfrm>
            <a:custGeom>
              <a:avLst/>
              <a:gdLst/>
              <a:ahLst/>
              <a:cxnLst/>
              <a:rect l="l" t="t" r="r" b="b"/>
              <a:pathLst>
                <a:path w="2738" h="2722" extrusionOk="0">
                  <a:moveTo>
                    <a:pt x="1408" y="0"/>
                  </a:moveTo>
                  <a:cubicBezTo>
                    <a:pt x="1341" y="0"/>
                    <a:pt x="1285" y="0"/>
                    <a:pt x="1229" y="12"/>
                  </a:cubicBezTo>
                  <a:cubicBezTo>
                    <a:pt x="1095" y="23"/>
                    <a:pt x="972" y="68"/>
                    <a:pt x="860" y="112"/>
                  </a:cubicBezTo>
                  <a:cubicBezTo>
                    <a:pt x="737" y="146"/>
                    <a:pt x="626" y="224"/>
                    <a:pt x="525" y="302"/>
                  </a:cubicBezTo>
                  <a:cubicBezTo>
                    <a:pt x="425" y="392"/>
                    <a:pt x="346" y="492"/>
                    <a:pt x="257" y="604"/>
                  </a:cubicBezTo>
                  <a:cubicBezTo>
                    <a:pt x="101" y="827"/>
                    <a:pt x="22" y="1084"/>
                    <a:pt x="22" y="1364"/>
                  </a:cubicBezTo>
                  <a:cubicBezTo>
                    <a:pt x="0" y="1364"/>
                    <a:pt x="67" y="1777"/>
                    <a:pt x="78" y="1777"/>
                  </a:cubicBezTo>
                  <a:cubicBezTo>
                    <a:pt x="123" y="1900"/>
                    <a:pt x="179" y="2023"/>
                    <a:pt x="257" y="2135"/>
                  </a:cubicBezTo>
                  <a:cubicBezTo>
                    <a:pt x="324" y="2246"/>
                    <a:pt x="425" y="2347"/>
                    <a:pt x="525" y="2425"/>
                  </a:cubicBezTo>
                  <a:cubicBezTo>
                    <a:pt x="637" y="2514"/>
                    <a:pt x="749" y="2581"/>
                    <a:pt x="860" y="2626"/>
                  </a:cubicBezTo>
                  <a:cubicBezTo>
                    <a:pt x="1019" y="2694"/>
                    <a:pt x="1188" y="2721"/>
                    <a:pt x="1350" y="2721"/>
                  </a:cubicBezTo>
                  <a:cubicBezTo>
                    <a:pt x="1428" y="2721"/>
                    <a:pt x="1503" y="2715"/>
                    <a:pt x="1575" y="2704"/>
                  </a:cubicBezTo>
                  <a:cubicBezTo>
                    <a:pt x="1799" y="2660"/>
                    <a:pt x="2011" y="2581"/>
                    <a:pt x="2156" y="2470"/>
                  </a:cubicBezTo>
                  <a:cubicBezTo>
                    <a:pt x="2480" y="2246"/>
                    <a:pt x="2637" y="1922"/>
                    <a:pt x="2693" y="1721"/>
                  </a:cubicBezTo>
                  <a:cubicBezTo>
                    <a:pt x="2715" y="1621"/>
                    <a:pt x="2737" y="1520"/>
                    <a:pt x="2737" y="1464"/>
                  </a:cubicBezTo>
                  <a:lnTo>
                    <a:pt x="2737" y="1453"/>
                  </a:lnTo>
                  <a:cubicBezTo>
                    <a:pt x="2737" y="1509"/>
                    <a:pt x="2715" y="1587"/>
                    <a:pt x="2693" y="1699"/>
                  </a:cubicBezTo>
                  <a:cubicBezTo>
                    <a:pt x="2659" y="1810"/>
                    <a:pt x="2603" y="1933"/>
                    <a:pt x="2525" y="2067"/>
                  </a:cubicBezTo>
                  <a:cubicBezTo>
                    <a:pt x="2425" y="2190"/>
                    <a:pt x="2313" y="2324"/>
                    <a:pt x="2145" y="2425"/>
                  </a:cubicBezTo>
                  <a:cubicBezTo>
                    <a:pt x="1978" y="2537"/>
                    <a:pt x="1788" y="2604"/>
                    <a:pt x="1575" y="2626"/>
                  </a:cubicBezTo>
                  <a:cubicBezTo>
                    <a:pt x="1553" y="2627"/>
                    <a:pt x="1531" y="2628"/>
                    <a:pt x="1508" y="2628"/>
                  </a:cubicBezTo>
                  <a:cubicBezTo>
                    <a:pt x="1307" y="2628"/>
                    <a:pt x="1107" y="2583"/>
                    <a:pt x="916" y="2492"/>
                  </a:cubicBezTo>
                  <a:cubicBezTo>
                    <a:pt x="704" y="2403"/>
                    <a:pt x="525" y="2235"/>
                    <a:pt x="402" y="2034"/>
                  </a:cubicBezTo>
                  <a:cubicBezTo>
                    <a:pt x="324" y="1945"/>
                    <a:pt x="291" y="1822"/>
                    <a:pt x="246" y="1721"/>
                  </a:cubicBezTo>
                  <a:cubicBezTo>
                    <a:pt x="201" y="1587"/>
                    <a:pt x="190" y="1475"/>
                    <a:pt x="190" y="1352"/>
                  </a:cubicBezTo>
                  <a:cubicBezTo>
                    <a:pt x="201" y="1241"/>
                    <a:pt x="223" y="1118"/>
                    <a:pt x="246" y="1006"/>
                  </a:cubicBezTo>
                  <a:cubicBezTo>
                    <a:pt x="291" y="894"/>
                    <a:pt x="324" y="783"/>
                    <a:pt x="402" y="682"/>
                  </a:cubicBezTo>
                  <a:cubicBezTo>
                    <a:pt x="525" y="492"/>
                    <a:pt x="704" y="324"/>
                    <a:pt x="916" y="224"/>
                  </a:cubicBezTo>
                  <a:cubicBezTo>
                    <a:pt x="1017" y="179"/>
                    <a:pt x="1128" y="135"/>
                    <a:pt x="1240" y="123"/>
                  </a:cubicBezTo>
                  <a:cubicBezTo>
                    <a:pt x="1296" y="112"/>
                    <a:pt x="1352" y="112"/>
                    <a:pt x="1408" y="112"/>
                  </a:cubicBezTo>
                  <a:lnTo>
                    <a:pt x="1575" y="112"/>
                  </a:lnTo>
                  <a:cubicBezTo>
                    <a:pt x="1788" y="135"/>
                    <a:pt x="1978" y="202"/>
                    <a:pt x="2145" y="302"/>
                  </a:cubicBezTo>
                  <a:cubicBezTo>
                    <a:pt x="2313" y="403"/>
                    <a:pt x="2436" y="548"/>
                    <a:pt x="2525" y="671"/>
                  </a:cubicBezTo>
                  <a:cubicBezTo>
                    <a:pt x="2603" y="794"/>
                    <a:pt x="2659" y="917"/>
                    <a:pt x="2693" y="1028"/>
                  </a:cubicBezTo>
                  <a:cubicBezTo>
                    <a:pt x="2715" y="1129"/>
                    <a:pt x="2737" y="1230"/>
                    <a:pt x="2737" y="1285"/>
                  </a:cubicBezTo>
                  <a:lnTo>
                    <a:pt x="2737" y="1252"/>
                  </a:lnTo>
                  <a:cubicBezTo>
                    <a:pt x="2737" y="1196"/>
                    <a:pt x="2715" y="1118"/>
                    <a:pt x="2693" y="1006"/>
                  </a:cubicBezTo>
                  <a:cubicBezTo>
                    <a:pt x="2637" y="794"/>
                    <a:pt x="2480" y="492"/>
                    <a:pt x="2156" y="246"/>
                  </a:cubicBezTo>
                  <a:cubicBezTo>
                    <a:pt x="2000" y="135"/>
                    <a:pt x="1799" y="45"/>
                    <a:pt x="1575" y="12"/>
                  </a:cubicBezTo>
                  <a:cubicBezTo>
                    <a:pt x="1520" y="0"/>
                    <a:pt x="1464" y="0"/>
                    <a:pt x="1408"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8"/>
            <p:cNvSpPr/>
            <p:nvPr/>
          </p:nvSpPr>
          <p:spPr>
            <a:xfrm>
              <a:off x="6870275" y="4399350"/>
              <a:ext cx="55900" cy="43650"/>
            </a:xfrm>
            <a:custGeom>
              <a:avLst/>
              <a:gdLst/>
              <a:ahLst/>
              <a:cxnLst/>
              <a:rect l="l" t="t" r="r" b="b"/>
              <a:pathLst>
                <a:path w="1118" h="873" extrusionOk="0">
                  <a:moveTo>
                    <a:pt x="45" y="1"/>
                  </a:moveTo>
                  <a:cubicBezTo>
                    <a:pt x="12" y="90"/>
                    <a:pt x="0" y="169"/>
                    <a:pt x="0" y="258"/>
                  </a:cubicBezTo>
                  <a:cubicBezTo>
                    <a:pt x="0" y="593"/>
                    <a:pt x="280" y="872"/>
                    <a:pt x="615" y="872"/>
                  </a:cubicBezTo>
                  <a:cubicBezTo>
                    <a:pt x="827" y="872"/>
                    <a:pt x="1006" y="772"/>
                    <a:pt x="1118" y="615"/>
                  </a:cubicBezTo>
                  <a:lnTo>
                    <a:pt x="1118" y="615"/>
                  </a:lnTo>
                  <a:cubicBezTo>
                    <a:pt x="1062" y="622"/>
                    <a:pt x="1008" y="626"/>
                    <a:pt x="955" y="626"/>
                  </a:cubicBezTo>
                  <a:cubicBezTo>
                    <a:pt x="753" y="626"/>
                    <a:pt x="571" y="574"/>
                    <a:pt x="403" y="459"/>
                  </a:cubicBezTo>
                  <a:cubicBezTo>
                    <a:pt x="235" y="336"/>
                    <a:pt x="123" y="180"/>
                    <a:pt x="45"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8"/>
            <p:cNvSpPr/>
            <p:nvPr/>
          </p:nvSpPr>
          <p:spPr>
            <a:xfrm>
              <a:off x="7357975" y="4340150"/>
              <a:ext cx="143600" cy="143650"/>
            </a:xfrm>
            <a:custGeom>
              <a:avLst/>
              <a:gdLst/>
              <a:ahLst/>
              <a:cxnLst/>
              <a:rect l="l" t="t" r="r" b="b"/>
              <a:pathLst>
                <a:path w="2872" h="2873" extrusionOk="0">
                  <a:moveTo>
                    <a:pt x="1431" y="1"/>
                  </a:moveTo>
                  <a:cubicBezTo>
                    <a:pt x="637" y="1"/>
                    <a:pt x="1" y="637"/>
                    <a:pt x="1" y="1442"/>
                  </a:cubicBezTo>
                  <a:cubicBezTo>
                    <a:pt x="1" y="2235"/>
                    <a:pt x="637" y="2872"/>
                    <a:pt x="1431" y="2872"/>
                  </a:cubicBezTo>
                  <a:cubicBezTo>
                    <a:pt x="2235" y="2872"/>
                    <a:pt x="2872" y="2235"/>
                    <a:pt x="2872" y="1442"/>
                  </a:cubicBezTo>
                  <a:cubicBezTo>
                    <a:pt x="2872" y="637"/>
                    <a:pt x="2235" y="1"/>
                    <a:pt x="1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8"/>
            <p:cNvSpPr/>
            <p:nvPr/>
          </p:nvSpPr>
          <p:spPr>
            <a:xfrm>
              <a:off x="7398775" y="4381500"/>
              <a:ext cx="62600" cy="61500"/>
            </a:xfrm>
            <a:custGeom>
              <a:avLst/>
              <a:gdLst/>
              <a:ahLst/>
              <a:cxnLst/>
              <a:rect l="l" t="t" r="r" b="b"/>
              <a:pathLst>
                <a:path w="1252" h="1230" extrusionOk="0">
                  <a:moveTo>
                    <a:pt x="637" y="0"/>
                  </a:moveTo>
                  <a:cubicBezTo>
                    <a:pt x="380" y="0"/>
                    <a:pt x="157" y="146"/>
                    <a:pt x="56" y="369"/>
                  </a:cubicBezTo>
                  <a:cubicBezTo>
                    <a:pt x="22" y="447"/>
                    <a:pt x="0" y="526"/>
                    <a:pt x="0" y="615"/>
                  </a:cubicBezTo>
                  <a:cubicBezTo>
                    <a:pt x="0" y="950"/>
                    <a:pt x="279" y="1229"/>
                    <a:pt x="615" y="1229"/>
                  </a:cubicBezTo>
                  <a:cubicBezTo>
                    <a:pt x="827" y="1229"/>
                    <a:pt x="1006" y="1129"/>
                    <a:pt x="1117" y="972"/>
                  </a:cubicBezTo>
                  <a:cubicBezTo>
                    <a:pt x="1196" y="872"/>
                    <a:pt x="1252" y="749"/>
                    <a:pt x="1252" y="615"/>
                  </a:cubicBezTo>
                  <a:cubicBezTo>
                    <a:pt x="1252" y="280"/>
                    <a:pt x="972" y="0"/>
                    <a:pt x="6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8"/>
            <p:cNvSpPr/>
            <p:nvPr/>
          </p:nvSpPr>
          <p:spPr>
            <a:xfrm>
              <a:off x="7431175" y="4393250"/>
              <a:ext cx="17900" cy="12300"/>
            </a:xfrm>
            <a:custGeom>
              <a:avLst/>
              <a:gdLst/>
              <a:ahLst/>
              <a:cxnLst/>
              <a:rect l="l" t="t" r="r" b="b"/>
              <a:pathLst>
                <a:path w="358" h="246" extrusionOk="0">
                  <a:moveTo>
                    <a:pt x="179" y="0"/>
                  </a:moveTo>
                  <a:cubicBezTo>
                    <a:pt x="78" y="0"/>
                    <a:pt x="0" y="56"/>
                    <a:pt x="0" y="123"/>
                  </a:cubicBezTo>
                  <a:cubicBezTo>
                    <a:pt x="0" y="190"/>
                    <a:pt x="78" y="246"/>
                    <a:pt x="179" y="246"/>
                  </a:cubicBezTo>
                  <a:cubicBezTo>
                    <a:pt x="279" y="246"/>
                    <a:pt x="358" y="190"/>
                    <a:pt x="358" y="123"/>
                  </a:cubicBezTo>
                  <a:cubicBezTo>
                    <a:pt x="358" y="56"/>
                    <a:pt x="279" y="0"/>
                    <a:pt x="179"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8"/>
            <p:cNvSpPr/>
            <p:nvPr/>
          </p:nvSpPr>
          <p:spPr>
            <a:xfrm>
              <a:off x="7359675" y="4342950"/>
              <a:ext cx="135800" cy="136100"/>
            </a:xfrm>
            <a:custGeom>
              <a:avLst/>
              <a:gdLst/>
              <a:ahLst/>
              <a:cxnLst/>
              <a:rect l="l" t="t" r="r" b="b"/>
              <a:pathLst>
                <a:path w="2716" h="2722" extrusionOk="0">
                  <a:moveTo>
                    <a:pt x="1385" y="0"/>
                  </a:moveTo>
                  <a:cubicBezTo>
                    <a:pt x="1318" y="0"/>
                    <a:pt x="1263" y="0"/>
                    <a:pt x="1207" y="12"/>
                  </a:cubicBezTo>
                  <a:cubicBezTo>
                    <a:pt x="1084" y="23"/>
                    <a:pt x="950" y="68"/>
                    <a:pt x="838" y="112"/>
                  </a:cubicBezTo>
                  <a:cubicBezTo>
                    <a:pt x="715" y="146"/>
                    <a:pt x="603" y="224"/>
                    <a:pt x="503" y="302"/>
                  </a:cubicBezTo>
                  <a:cubicBezTo>
                    <a:pt x="413" y="392"/>
                    <a:pt x="324" y="492"/>
                    <a:pt x="246" y="604"/>
                  </a:cubicBezTo>
                  <a:cubicBezTo>
                    <a:pt x="89" y="827"/>
                    <a:pt x="0" y="1084"/>
                    <a:pt x="0" y="1364"/>
                  </a:cubicBezTo>
                  <a:cubicBezTo>
                    <a:pt x="0" y="1498"/>
                    <a:pt x="22" y="1643"/>
                    <a:pt x="56" y="1777"/>
                  </a:cubicBezTo>
                  <a:cubicBezTo>
                    <a:pt x="101" y="1900"/>
                    <a:pt x="168" y="2023"/>
                    <a:pt x="246" y="2135"/>
                  </a:cubicBezTo>
                  <a:cubicBezTo>
                    <a:pt x="313" y="2246"/>
                    <a:pt x="413" y="2347"/>
                    <a:pt x="503" y="2425"/>
                  </a:cubicBezTo>
                  <a:cubicBezTo>
                    <a:pt x="615" y="2514"/>
                    <a:pt x="726" y="2581"/>
                    <a:pt x="838" y="2626"/>
                  </a:cubicBezTo>
                  <a:cubicBezTo>
                    <a:pt x="1004" y="2694"/>
                    <a:pt x="1171" y="2721"/>
                    <a:pt x="1330" y="2721"/>
                  </a:cubicBezTo>
                  <a:cubicBezTo>
                    <a:pt x="1406" y="2721"/>
                    <a:pt x="1481" y="2715"/>
                    <a:pt x="1553" y="2704"/>
                  </a:cubicBezTo>
                  <a:cubicBezTo>
                    <a:pt x="1777" y="2660"/>
                    <a:pt x="1989" y="2581"/>
                    <a:pt x="2145" y="2470"/>
                  </a:cubicBezTo>
                  <a:cubicBezTo>
                    <a:pt x="2458" y="2246"/>
                    <a:pt x="2615" y="1922"/>
                    <a:pt x="2670" y="1721"/>
                  </a:cubicBezTo>
                  <a:cubicBezTo>
                    <a:pt x="2704" y="1621"/>
                    <a:pt x="2715" y="1520"/>
                    <a:pt x="2715" y="1464"/>
                  </a:cubicBezTo>
                  <a:lnTo>
                    <a:pt x="2715" y="1431"/>
                  </a:lnTo>
                  <a:cubicBezTo>
                    <a:pt x="2715" y="1486"/>
                    <a:pt x="2704" y="1576"/>
                    <a:pt x="2670" y="1688"/>
                  </a:cubicBezTo>
                  <a:cubicBezTo>
                    <a:pt x="2648" y="1799"/>
                    <a:pt x="2581" y="1922"/>
                    <a:pt x="2503" y="2045"/>
                  </a:cubicBezTo>
                  <a:cubicBezTo>
                    <a:pt x="2402" y="2179"/>
                    <a:pt x="2290" y="2313"/>
                    <a:pt x="2123" y="2414"/>
                  </a:cubicBezTo>
                  <a:cubicBezTo>
                    <a:pt x="1955" y="2526"/>
                    <a:pt x="1765" y="2593"/>
                    <a:pt x="1553" y="2604"/>
                  </a:cubicBezTo>
                  <a:cubicBezTo>
                    <a:pt x="1515" y="2608"/>
                    <a:pt x="1478" y="2609"/>
                    <a:pt x="1440" y="2609"/>
                  </a:cubicBezTo>
                  <a:cubicBezTo>
                    <a:pt x="1254" y="2609"/>
                    <a:pt x="1070" y="2564"/>
                    <a:pt x="894" y="2481"/>
                  </a:cubicBezTo>
                  <a:cubicBezTo>
                    <a:pt x="693" y="2380"/>
                    <a:pt x="503" y="2213"/>
                    <a:pt x="380" y="2023"/>
                  </a:cubicBezTo>
                  <a:cubicBezTo>
                    <a:pt x="313" y="1922"/>
                    <a:pt x="268" y="1810"/>
                    <a:pt x="223" y="1699"/>
                  </a:cubicBezTo>
                  <a:cubicBezTo>
                    <a:pt x="179" y="1587"/>
                    <a:pt x="168" y="1475"/>
                    <a:pt x="168" y="1352"/>
                  </a:cubicBezTo>
                  <a:cubicBezTo>
                    <a:pt x="190" y="1241"/>
                    <a:pt x="201" y="1118"/>
                    <a:pt x="223" y="1006"/>
                  </a:cubicBezTo>
                  <a:cubicBezTo>
                    <a:pt x="268" y="894"/>
                    <a:pt x="313" y="783"/>
                    <a:pt x="380" y="682"/>
                  </a:cubicBezTo>
                  <a:cubicBezTo>
                    <a:pt x="503" y="492"/>
                    <a:pt x="693" y="324"/>
                    <a:pt x="894" y="224"/>
                  </a:cubicBezTo>
                  <a:cubicBezTo>
                    <a:pt x="994" y="179"/>
                    <a:pt x="1106" y="135"/>
                    <a:pt x="1218" y="123"/>
                  </a:cubicBezTo>
                  <a:cubicBezTo>
                    <a:pt x="1274" y="112"/>
                    <a:pt x="1330" y="112"/>
                    <a:pt x="1385" y="112"/>
                  </a:cubicBezTo>
                  <a:lnTo>
                    <a:pt x="1553" y="112"/>
                  </a:lnTo>
                  <a:cubicBezTo>
                    <a:pt x="1765" y="135"/>
                    <a:pt x="1955" y="202"/>
                    <a:pt x="2123" y="302"/>
                  </a:cubicBezTo>
                  <a:cubicBezTo>
                    <a:pt x="2290" y="403"/>
                    <a:pt x="2425" y="548"/>
                    <a:pt x="2503" y="671"/>
                  </a:cubicBezTo>
                  <a:cubicBezTo>
                    <a:pt x="2592" y="794"/>
                    <a:pt x="2648" y="917"/>
                    <a:pt x="2670" y="1028"/>
                  </a:cubicBezTo>
                  <a:cubicBezTo>
                    <a:pt x="2704" y="1129"/>
                    <a:pt x="2715" y="1230"/>
                    <a:pt x="2715" y="1285"/>
                  </a:cubicBezTo>
                  <a:lnTo>
                    <a:pt x="2715" y="1252"/>
                  </a:lnTo>
                  <a:cubicBezTo>
                    <a:pt x="2715" y="1196"/>
                    <a:pt x="2704" y="1118"/>
                    <a:pt x="2670" y="1006"/>
                  </a:cubicBezTo>
                  <a:cubicBezTo>
                    <a:pt x="2615" y="794"/>
                    <a:pt x="2458" y="492"/>
                    <a:pt x="2145" y="246"/>
                  </a:cubicBezTo>
                  <a:cubicBezTo>
                    <a:pt x="1989" y="135"/>
                    <a:pt x="1777" y="45"/>
                    <a:pt x="1553" y="12"/>
                  </a:cubicBezTo>
                  <a:cubicBezTo>
                    <a:pt x="1497" y="0"/>
                    <a:pt x="1441" y="0"/>
                    <a:pt x="1385"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8"/>
            <p:cNvSpPr/>
            <p:nvPr/>
          </p:nvSpPr>
          <p:spPr>
            <a:xfrm>
              <a:off x="7398775" y="4399350"/>
              <a:ext cx="55900" cy="43650"/>
            </a:xfrm>
            <a:custGeom>
              <a:avLst/>
              <a:gdLst/>
              <a:ahLst/>
              <a:cxnLst/>
              <a:rect l="l" t="t" r="r" b="b"/>
              <a:pathLst>
                <a:path w="1118" h="873" extrusionOk="0">
                  <a:moveTo>
                    <a:pt x="45" y="1"/>
                  </a:moveTo>
                  <a:cubicBezTo>
                    <a:pt x="22" y="90"/>
                    <a:pt x="0" y="169"/>
                    <a:pt x="0" y="258"/>
                  </a:cubicBezTo>
                  <a:cubicBezTo>
                    <a:pt x="0" y="593"/>
                    <a:pt x="279" y="872"/>
                    <a:pt x="615" y="872"/>
                  </a:cubicBezTo>
                  <a:cubicBezTo>
                    <a:pt x="827" y="872"/>
                    <a:pt x="1006" y="772"/>
                    <a:pt x="1117" y="615"/>
                  </a:cubicBezTo>
                  <a:lnTo>
                    <a:pt x="1117" y="615"/>
                  </a:lnTo>
                  <a:cubicBezTo>
                    <a:pt x="1064" y="622"/>
                    <a:pt x="1011" y="626"/>
                    <a:pt x="959" y="626"/>
                  </a:cubicBezTo>
                  <a:cubicBezTo>
                    <a:pt x="760" y="626"/>
                    <a:pt x="573" y="574"/>
                    <a:pt x="414" y="459"/>
                  </a:cubicBezTo>
                  <a:cubicBezTo>
                    <a:pt x="246" y="336"/>
                    <a:pt x="134" y="180"/>
                    <a:pt x="45"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8"/>
            <p:cNvSpPr/>
            <p:nvPr/>
          </p:nvSpPr>
          <p:spPr>
            <a:xfrm>
              <a:off x="7546775" y="4340150"/>
              <a:ext cx="144200" cy="143650"/>
            </a:xfrm>
            <a:custGeom>
              <a:avLst/>
              <a:gdLst/>
              <a:ahLst/>
              <a:cxnLst/>
              <a:rect l="l" t="t" r="r" b="b"/>
              <a:pathLst>
                <a:path w="2884" h="2873" extrusionOk="0">
                  <a:moveTo>
                    <a:pt x="1442" y="1"/>
                  </a:moveTo>
                  <a:cubicBezTo>
                    <a:pt x="660" y="1"/>
                    <a:pt x="1" y="637"/>
                    <a:pt x="1" y="1442"/>
                  </a:cubicBezTo>
                  <a:cubicBezTo>
                    <a:pt x="1" y="2235"/>
                    <a:pt x="649" y="2872"/>
                    <a:pt x="1442" y="2872"/>
                  </a:cubicBezTo>
                  <a:cubicBezTo>
                    <a:pt x="2236" y="2872"/>
                    <a:pt x="2884" y="2235"/>
                    <a:pt x="2884" y="1442"/>
                  </a:cubicBezTo>
                  <a:cubicBezTo>
                    <a:pt x="2884" y="637"/>
                    <a:pt x="2236" y="1"/>
                    <a:pt x="1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8"/>
            <p:cNvSpPr/>
            <p:nvPr/>
          </p:nvSpPr>
          <p:spPr>
            <a:xfrm>
              <a:off x="7588125" y="4381500"/>
              <a:ext cx="62050" cy="61500"/>
            </a:xfrm>
            <a:custGeom>
              <a:avLst/>
              <a:gdLst/>
              <a:ahLst/>
              <a:cxnLst/>
              <a:rect l="l" t="t" r="r" b="b"/>
              <a:pathLst>
                <a:path w="1241" h="1230" extrusionOk="0">
                  <a:moveTo>
                    <a:pt x="626" y="0"/>
                  </a:moveTo>
                  <a:cubicBezTo>
                    <a:pt x="381" y="0"/>
                    <a:pt x="157" y="146"/>
                    <a:pt x="57" y="369"/>
                  </a:cubicBezTo>
                  <a:cubicBezTo>
                    <a:pt x="34" y="447"/>
                    <a:pt x="1" y="526"/>
                    <a:pt x="1" y="615"/>
                  </a:cubicBezTo>
                  <a:cubicBezTo>
                    <a:pt x="1" y="950"/>
                    <a:pt x="280" y="1229"/>
                    <a:pt x="615" y="1229"/>
                  </a:cubicBezTo>
                  <a:cubicBezTo>
                    <a:pt x="828" y="1229"/>
                    <a:pt x="1006" y="1129"/>
                    <a:pt x="1118" y="972"/>
                  </a:cubicBezTo>
                  <a:cubicBezTo>
                    <a:pt x="1185" y="872"/>
                    <a:pt x="1241" y="749"/>
                    <a:pt x="1241" y="615"/>
                  </a:cubicBezTo>
                  <a:cubicBezTo>
                    <a:pt x="1241" y="280"/>
                    <a:pt x="962" y="0"/>
                    <a:pt x="6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8"/>
            <p:cNvSpPr/>
            <p:nvPr/>
          </p:nvSpPr>
          <p:spPr>
            <a:xfrm>
              <a:off x="7620525" y="4393250"/>
              <a:ext cx="17950" cy="12300"/>
            </a:xfrm>
            <a:custGeom>
              <a:avLst/>
              <a:gdLst/>
              <a:ahLst/>
              <a:cxnLst/>
              <a:rect l="l" t="t" r="r" b="b"/>
              <a:pathLst>
                <a:path w="359" h="246" extrusionOk="0">
                  <a:moveTo>
                    <a:pt x="180" y="0"/>
                  </a:moveTo>
                  <a:cubicBezTo>
                    <a:pt x="79" y="0"/>
                    <a:pt x="1" y="56"/>
                    <a:pt x="1" y="123"/>
                  </a:cubicBezTo>
                  <a:cubicBezTo>
                    <a:pt x="1" y="190"/>
                    <a:pt x="79" y="246"/>
                    <a:pt x="180" y="246"/>
                  </a:cubicBezTo>
                  <a:cubicBezTo>
                    <a:pt x="280" y="246"/>
                    <a:pt x="358" y="190"/>
                    <a:pt x="358" y="123"/>
                  </a:cubicBezTo>
                  <a:cubicBezTo>
                    <a:pt x="358" y="56"/>
                    <a:pt x="280" y="0"/>
                    <a:pt x="180"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8"/>
            <p:cNvSpPr/>
            <p:nvPr/>
          </p:nvSpPr>
          <p:spPr>
            <a:xfrm>
              <a:off x="7549025" y="4342950"/>
              <a:ext cx="135250" cy="136100"/>
            </a:xfrm>
            <a:custGeom>
              <a:avLst/>
              <a:gdLst/>
              <a:ahLst/>
              <a:cxnLst/>
              <a:rect l="l" t="t" r="r" b="b"/>
              <a:pathLst>
                <a:path w="2705" h="2722" extrusionOk="0">
                  <a:moveTo>
                    <a:pt x="1386" y="0"/>
                  </a:moveTo>
                  <a:cubicBezTo>
                    <a:pt x="1308" y="0"/>
                    <a:pt x="1263" y="0"/>
                    <a:pt x="1207" y="12"/>
                  </a:cubicBezTo>
                  <a:cubicBezTo>
                    <a:pt x="1073" y="23"/>
                    <a:pt x="950" y="68"/>
                    <a:pt x="839" y="112"/>
                  </a:cubicBezTo>
                  <a:cubicBezTo>
                    <a:pt x="716" y="146"/>
                    <a:pt x="604" y="224"/>
                    <a:pt x="503" y="302"/>
                  </a:cubicBezTo>
                  <a:cubicBezTo>
                    <a:pt x="403" y="392"/>
                    <a:pt x="325" y="492"/>
                    <a:pt x="235" y="604"/>
                  </a:cubicBezTo>
                  <a:cubicBezTo>
                    <a:pt x="79" y="827"/>
                    <a:pt x="1" y="1084"/>
                    <a:pt x="1" y="1364"/>
                  </a:cubicBezTo>
                  <a:cubicBezTo>
                    <a:pt x="1" y="1498"/>
                    <a:pt x="12" y="1643"/>
                    <a:pt x="57" y="1777"/>
                  </a:cubicBezTo>
                  <a:cubicBezTo>
                    <a:pt x="101" y="1900"/>
                    <a:pt x="157" y="2023"/>
                    <a:pt x="235" y="2135"/>
                  </a:cubicBezTo>
                  <a:cubicBezTo>
                    <a:pt x="302" y="2246"/>
                    <a:pt x="403" y="2347"/>
                    <a:pt x="503" y="2425"/>
                  </a:cubicBezTo>
                  <a:cubicBezTo>
                    <a:pt x="615" y="2514"/>
                    <a:pt x="727" y="2581"/>
                    <a:pt x="839" y="2626"/>
                  </a:cubicBezTo>
                  <a:cubicBezTo>
                    <a:pt x="998" y="2694"/>
                    <a:pt x="1167" y="2721"/>
                    <a:pt x="1329" y="2721"/>
                  </a:cubicBezTo>
                  <a:cubicBezTo>
                    <a:pt x="1406" y="2721"/>
                    <a:pt x="1482" y="2715"/>
                    <a:pt x="1554" y="2704"/>
                  </a:cubicBezTo>
                  <a:cubicBezTo>
                    <a:pt x="1777" y="2660"/>
                    <a:pt x="1989" y="2581"/>
                    <a:pt x="2135" y="2470"/>
                  </a:cubicBezTo>
                  <a:cubicBezTo>
                    <a:pt x="2459" y="2246"/>
                    <a:pt x="2615" y="1922"/>
                    <a:pt x="2671" y="1721"/>
                  </a:cubicBezTo>
                  <a:cubicBezTo>
                    <a:pt x="2693" y="1621"/>
                    <a:pt x="2705" y="1520"/>
                    <a:pt x="2705" y="1464"/>
                  </a:cubicBezTo>
                  <a:lnTo>
                    <a:pt x="2705" y="1453"/>
                  </a:lnTo>
                  <a:cubicBezTo>
                    <a:pt x="2705" y="1509"/>
                    <a:pt x="2693" y="1587"/>
                    <a:pt x="2671" y="1699"/>
                  </a:cubicBezTo>
                  <a:cubicBezTo>
                    <a:pt x="2638" y="1810"/>
                    <a:pt x="2582" y="1933"/>
                    <a:pt x="2503" y="2067"/>
                  </a:cubicBezTo>
                  <a:cubicBezTo>
                    <a:pt x="2403" y="2190"/>
                    <a:pt x="2291" y="2324"/>
                    <a:pt x="2124" y="2425"/>
                  </a:cubicBezTo>
                  <a:cubicBezTo>
                    <a:pt x="1956" y="2537"/>
                    <a:pt x="1766" y="2604"/>
                    <a:pt x="1554" y="2626"/>
                  </a:cubicBezTo>
                  <a:cubicBezTo>
                    <a:pt x="1531" y="2627"/>
                    <a:pt x="1509" y="2628"/>
                    <a:pt x="1487" y="2628"/>
                  </a:cubicBezTo>
                  <a:cubicBezTo>
                    <a:pt x="1286" y="2628"/>
                    <a:pt x="1086" y="2583"/>
                    <a:pt x="895" y="2492"/>
                  </a:cubicBezTo>
                  <a:cubicBezTo>
                    <a:pt x="682" y="2403"/>
                    <a:pt x="503" y="2235"/>
                    <a:pt x="381" y="2034"/>
                  </a:cubicBezTo>
                  <a:cubicBezTo>
                    <a:pt x="302" y="1945"/>
                    <a:pt x="269" y="1822"/>
                    <a:pt x="224" y="1721"/>
                  </a:cubicBezTo>
                  <a:cubicBezTo>
                    <a:pt x="179" y="1587"/>
                    <a:pt x="168" y="1498"/>
                    <a:pt x="168" y="1352"/>
                  </a:cubicBezTo>
                  <a:cubicBezTo>
                    <a:pt x="179" y="1241"/>
                    <a:pt x="191" y="1118"/>
                    <a:pt x="224" y="1006"/>
                  </a:cubicBezTo>
                  <a:cubicBezTo>
                    <a:pt x="269" y="894"/>
                    <a:pt x="302" y="783"/>
                    <a:pt x="381" y="682"/>
                  </a:cubicBezTo>
                  <a:cubicBezTo>
                    <a:pt x="503" y="492"/>
                    <a:pt x="682" y="324"/>
                    <a:pt x="895" y="224"/>
                  </a:cubicBezTo>
                  <a:cubicBezTo>
                    <a:pt x="995" y="179"/>
                    <a:pt x="1107" y="135"/>
                    <a:pt x="1219" y="123"/>
                  </a:cubicBezTo>
                  <a:cubicBezTo>
                    <a:pt x="1274" y="112"/>
                    <a:pt x="1330" y="112"/>
                    <a:pt x="1386" y="112"/>
                  </a:cubicBezTo>
                  <a:lnTo>
                    <a:pt x="1554" y="112"/>
                  </a:lnTo>
                  <a:cubicBezTo>
                    <a:pt x="1766" y="135"/>
                    <a:pt x="1956" y="202"/>
                    <a:pt x="2124" y="302"/>
                  </a:cubicBezTo>
                  <a:cubicBezTo>
                    <a:pt x="2291" y="403"/>
                    <a:pt x="2414" y="548"/>
                    <a:pt x="2503" y="671"/>
                  </a:cubicBezTo>
                  <a:cubicBezTo>
                    <a:pt x="2582" y="794"/>
                    <a:pt x="2638" y="917"/>
                    <a:pt x="2671" y="1028"/>
                  </a:cubicBezTo>
                  <a:cubicBezTo>
                    <a:pt x="2693" y="1129"/>
                    <a:pt x="2705" y="1230"/>
                    <a:pt x="2705" y="1285"/>
                  </a:cubicBezTo>
                  <a:lnTo>
                    <a:pt x="2705" y="1252"/>
                  </a:lnTo>
                  <a:cubicBezTo>
                    <a:pt x="2705" y="1196"/>
                    <a:pt x="2693" y="1118"/>
                    <a:pt x="2671" y="1006"/>
                  </a:cubicBezTo>
                  <a:cubicBezTo>
                    <a:pt x="2615" y="794"/>
                    <a:pt x="2459" y="492"/>
                    <a:pt x="2135" y="246"/>
                  </a:cubicBezTo>
                  <a:cubicBezTo>
                    <a:pt x="1978" y="135"/>
                    <a:pt x="1777" y="45"/>
                    <a:pt x="1554" y="12"/>
                  </a:cubicBezTo>
                  <a:cubicBezTo>
                    <a:pt x="1498" y="0"/>
                    <a:pt x="1442" y="0"/>
                    <a:pt x="1386"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8"/>
            <p:cNvSpPr/>
            <p:nvPr/>
          </p:nvSpPr>
          <p:spPr>
            <a:xfrm>
              <a:off x="7588125" y="4399350"/>
              <a:ext cx="55950" cy="43650"/>
            </a:xfrm>
            <a:custGeom>
              <a:avLst/>
              <a:gdLst/>
              <a:ahLst/>
              <a:cxnLst/>
              <a:rect l="l" t="t" r="r" b="b"/>
              <a:pathLst>
                <a:path w="1119" h="873" extrusionOk="0">
                  <a:moveTo>
                    <a:pt x="45" y="1"/>
                  </a:moveTo>
                  <a:cubicBezTo>
                    <a:pt x="34" y="90"/>
                    <a:pt x="1" y="169"/>
                    <a:pt x="1" y="258"/>
                  </a:cubicBezTo>
                  <a:cubicBezTo>
                    <a:pt x="1" y="593"/>
                    <a:pt x="280" y="872"/>
                    <a:pt x="615" y="872"/>
                  </a:cubicBezTo>
                  <a:cubicBezTo>
                    <a:pt x="828" y="872"/>
                    <a:pt x="1006" y="772"/>
                    <a:pt x="1118" y="615"/>
                  </a:cubicBezTo>
                  <a:lnTo>
                    <a:pt x="1118" y="615"/>
                  </a:lnTo>
                  <a:cubicBezTo>
                    <a:pt x="1062" y="622"/>
                    <a:pt x="1008" y="626"/>
                    <a:pt x="955" y="626"/>
                  </a:cubicBezTo>
                  <a:cubicBezTo>
                    <a:pt x="753" y="626"/>
                    <a:pt x="571" y="574"/>
                    <a:pt x="403" y="459"/>
                  </a:cubicBezTo>
                  <a:cubicBezTo>
                    <a:pt x="235" y="336"/>
                    <a:pt x="124" y="180"/>
                    <a:pt x="45"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8"/>
            <p:cNvSpPr/>
            <p:nvPr/>
          </p:nvSpPr>
          <p:spPr>
            <a:xfrm>
              <a:off x="6757425" y="4316150"/>
              <a:ext cx="59250" cy="74450"/>
            </a:xfrm>
            <a:custGeom>
              <a:avLst/>
              <a:gdLst/>
              <a:ahLst/>
              <a:cxnLst/>
              <a:rect l="l" t="t" r="r" b="b"/>
              <a:pathLst>
                <a:path w="1185" h="1489" extrusionOk="0">
                  <a:moveTo>
                    <a:pt x="179" y="0"/>
                  </a:moveTo>
                  <a:lnTo>
                    <a:pt x="179" y="0"/>
                  </a:lnTo>
                  <a:cubicBezTo>
                    <a:pt x="34" y="391"/>
                    <a:pt x="1" y="782"/>
                    <a:pt x="79" y="1196"/>
                  </a:cubicBezTo>
                  <a:cubicBezTo>
                    <a:pt x="101" y="1330"/>
                    <a:pt x="213" y="1441"/>
                    <a:pt x="358" y="1475"/>
                  </a:cubicBezTo>
                  <a:cubicBezTo>
                    <a:pt x="421" y="1485"/>
                    <a:pt x="490" y="1489"/>
                    <a:pt x="563" y="1489"/>
                  </a:cubicBezTo>
                  <a:cubicBezTo>
                    <a:pt x="748" y="1489"/>
                    <a:pt x="961" y="1462"/>
                    <a:pt x="1185" y="1430"/>
                  </a:cubicBezTo>
                  <a:cubicBezTo>
                    <a:pt x="906" y="1430"/>
                    <a:pt x="626" y="1430"/>
                    <a:pt x="414" y="1363"/>
                  </a:cubicBezTo>
                  <a:cubicBezTo>
                    <a:pt x="302" y="1330"/>
                    <a:pt x="213" y="1240"/>
                    <a:pt x="190" y="1140"/>
                  </a:cubicBezTo>
                  <a:cubicBezTo>
                    <a:pt x="90" y="805"/>
                    <a:pt x="90" y="425"/>
                    <a:pt x="179"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8"/>
            <p:cNvSpPr/>
            <p:nvPr/>
          </p:nvSpPr>
          <p:spPr>
            <a:xfrm>
              <a:off x="6814425" y="4317250"/>
              <a:ext cx="177700" cy="76600"/>
            </a:xfrm>
            <a:custGeom>
              <a:avLst/>
              <a:gdLst/>
              <a:ahLst/>
              <a:cxnLst/>
              <a:rect l="l" t="t" r="r" b="b"/>
              <a:pathLst>
                <a:path w="3554" h="1532" extrusionOk="0">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8"/>
            <p:cNvSpPr/>
            <p:nvPr/>
          </p:nvSpPr>
          <p:spPr>
            <a:xfrm>
              <a:off x="7340075" y="4317800"/>
              <a:ext cx="365450" cy="76600"/>
            </a:xfrm>
            <a:custGeom>
              <a:avLst/>
              <a:gdLst/>
              <a:ahLst/>
              <a:cxnLst/>
              <a:rect l="l" t="t" r="r" b="b"/>
              <a:pathLst>
                <a:path w="7309" h="1532" extrusionOk="0">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8"/>
            <p:cNvSpPr/>
            <p:nvPr/>
          </p:nvSpPr>
          <p:spPr>
            <a:xfrm>
              <a:off x="6814425" y="4317250"/>
              <a:ext cx="177700" cy="76600"/>
            </a:xfrm>
            <a:custGeom>
              <a:avLst/>
              <a:gdLst/>
              <a:ahLst/>
              <a:cxnLst/>
              <a:rect l="l" t="t" r="r" b="b"/>
              <a:pathLst>
                <a:path w="3554" h="1532" extrusionOk="0">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8"/>
            <p:cNvSpPr/>
            <p:nvPr/>
          </p:nvSpPr>
          <p:spPr>
            <a:xfrm>
              <a:off x="7340075" y="4317800"/>
              <a:ext cx="365450" cy="76600"/>
            </a:xfrm>
            <a:custGeom>
              <a:avLst/>
              <a:gdLst/>
              <a:ahLst/>
              <a:cxnLst/>
              <a:rect l="l" t="t" r="r" b="b"/>
              <a:pathLst>
                <a:path w="7309" h="1532" extrusionOk="0">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48"/>
          <p:cNvGrpSpPr/>
          <p:nvPr/>
        </p:nvGrpSpPr>
        <p:grpSpPr>
          <a:xfrm>
            <a:off x="2011865" y="4668660"/>
            <a:ext cx="227940" cy="210300"/>
            <a:chOff x="7821675" y="4328650"/>
            <a:chExt cx="189950" cy="175250"/>
          </a:xfrm>
        </p:grpSpPr>
        <p:sp>
          <p:nvSpPr>
            <p:cNvPr id="1710" name="Google Shape;1710;p48"/>
            <p:cNvSpPr/>
            <p:nvPr/>
          </p:nvSpPr>
          <p:spPr>
            <a:xfrm>
              <a:off x="7821675" y="4331200"/>
              <a:ext cx="180450" cy="172150"/>
            </a:xfrm>
            <a:custGeom>
              <a:avLst/>
              <a:gdLst/>
              <a:ahLst/>
              <a:cxnLst/>
              <a:rect l="l" t="t" r="r" b="b"/>
              <a:pathLst>
                <a:path w="3609" h="3443" extrusionOk="0">
                  <a:moveTo>
                    <a:pt x="503" y="1"/>
                  </a:moveTo>
                  <a:lnTo>
                    <a:pt x="503" y="23"/>
                  </a:lnTo>
                  <a:lnTo>
                    <a:pt x="503" y="57"/>
                  </a:lnTo>
                  <a:lnTo>
                    <a:pt x="481" y="90"/>
                  </a:lnTo>
                  <a:lnTo>
                    <a:pt x="469" y="146"/>
                  </a:lnTo>
                  <a:lnTo>
                    <a:pt x="313" y="1073"/>
                  </a:lnTo>
                  <a:lnTo>
                    <a:pt x="313" y="1129"/>
                  </a:lnTo>
                  <a:lnTo>
                    <a:pt x="302" y="1185"/>
                  </a:lnTo>
                  <a:lnTo>
                    <a:pt x="279" y="1319"/>
                  </a:lnTo>
                  <a:lnTo>
                    <a:pt x="279" y="1375"/>
                  </a:lnTo>
                  <a:lnTo>
                    <a:pt x="257" y="1431"/>
                  </a:lnTo>
                  <a:lnTo>
                    <a:pt x="0" y="3051"/>
                  </a:lnTo>
                  <a:lnTo>
                    <a:pt x="11" y="3051"/>
                  </a:lnTo>
                  <a:lnTo>
                    <a:pt x="179" y="3085"/>
                  </a:lnTo>
                  <a:lnTo>
                    <a:pt x="849" y="3241"/>
                  </a:lnTo>
                  <a:lnTo>
                    <a:pt x="972" y="3263"/>
                  </a:lnTo>
                  <a:lnTo>
                    <a:pt x="1039" y="3297"/>
                  </a:lnTo>
                  <a:lnTo>
                    <a:pt x="1095" y="3263"/>
                  </a:lnTo>
                  <a:lnTo>
                    <a:pt x="1419" y="3107"/>
                  </a:lnTo>
                  <a:lnTo>
                    <a:pt x="1508" y="3085"/>
                  </a:lnTo>
                  <a:lnTo>
                    <a:pt x="1687" y="3051"/>
                  </a:lnTo>
                  <a:lnTo>
                    <a:pt x="2134" y="3018"/>
                  </a:lnTo>
                  <a:lnTo>
                    <a:pt x="2268" y="2984"/>
                  </a:lnTo>
                  <a:lnTo>
                    <a:pt x="2302" y="3107"/>
                  </a:lnTo>
                  <a:lnTo>
                    <a:pt x="2346" y="3219"/>
                  </a:lnTo>
                  <a:lnTo>
                    <a:pt x="2413" y="3442"/>
                  </a:lnTo>
                  <a:lnTo>
                    <a:pt x="2648" y="3386"/>
                  </a:lnTo>
                  <a:lnTo>
                    <a:pt x="2771" y="3364"/>
                  </a:lnTo>
                  <a:lnTo>
                    <a:pt x="2983" y="3319"/>
                  </a:lnTo>
                  <a:lnTo>
                    <a:pt x="3151" y="3275"/>
                  </a:lnTo>
                  <a:lnTo>
                    <a:pt x="3363" y="1956"/>
                  </a:lnTo>
                  <a:lnTo>
                    <a:pt x="3374" y="1900"/>
                  </a:lnTo>
                  <a:lnTo>
                    <a:pt x="3386" y="1844"/>
                  </a:lnTo>
                  <a:lnTo>
                    <a:pt x="3419" y="1699"/>
                  </a:lnTo>
                  <a:lnTo>
                    <a:pt x="3419" y="1643"/>
                  </a:lnTo>
                  <a:lnTo>
                    <a:pt x="3430" y="1587"/>
                  </a:lnTo>
                  <a:lnTo>
                    <a:pt x="3587" y="660"/>
                  </a:lnTo>
                  <a:lnTo>
                    <a:pt x="3587" y="615"/>
                  </a:lnTo>
                  <a:lnTo>
                    <a:pt x="3598" y="571"/>
                  </a:lnTo>
                  <a:lnTo>
                    <a:pt x="3598" y="537"/>
                  </a:lnTo>
                  <a:lnTo>
                    <a:pt x="3609" y="515"/>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8"/>
            <p:cNvSpPr/>
            <p:nvPr/>
          </p:nvSpPr>
          <p:spPr>
            <a:xfrm>
              <a:off x="7861325" y="4426600"/>
              <a:ext cx="86100" cy="69450"/>
            </a:xfrm>
            <a:custGeom>
              <a:avLst/>
              <a:gdLst/>
              <a:ahLst/>
              <a:cxnLst/>
              <a:rect l="l" t="t" r="r" b="b"/>
              <a:pathLst>
                <a:path w="1722" h="1389" extrusionOk="0">
                  <a:moveTo>
                    <a:pt x="841" y="0"/>
                  </a:moveTo>
                  <a:cubicBezTo>
                    <a:pt x="600" y="0"/>
                    <a:pt x="383" y="107"/>
                    <a:pt x="235" y="283"/>
                  </a:cubicBezTo>
                  <a:cubicBezTo>
                    <a:pt x="123" y="394"/>
                    <a:pt x="56" y="551"/>
                    <a:pt x="23" y="718"/>
                  </a:cubicBezTo>
                  <a:cubicBezTo>
                    <a:pt x="0" y="886"/>
                    <a:pt x="23" y="1054"/>
                    <a:pt x="79" y="1188"/>
                  </a:cubicBezTo>
                  <a:cubicBezTo>
                    <a:pt x="112" y="1255"/>
                    <a:pt x="157" y="1311"/>
                    <a:pt x="190" y="1367"/>
                  </a:cubicBezTo>
                  <a:lnTo>
                    <a:pt x="269" y="1389"/>
                  </a:lnTo>
                  <a:lnTo>
                    <a:pt x="324" y="1355"/>
                  </a:lnTo>
                  <a:cubicBezTo>
                    <a:pt x="380" y="1344"/>
                    <a:pt x="436" y="1299"/>
                    <a:pt x="503" y="1266"/>
                  </a:cubicBezTo>
                  <a:lnTo>
                    <a:pt x="637" y="1199"/>
                  </a:lnTo>
                  <a:lnTo>
                    <a:pt x="727" y="1165"/>
                  </a:lnTo>
                  <a:lnTo>
                    <a:pt x="917" y="1132"/>
                  </a:lnTo>
                  <a:lnTo>
                    <a:pt x="1274" y="1087"/>
                  </a:lnTo>
                  <a:cubicBezTo>
                    <a:pt x="1364" y="1076"/>
                    <a:pt x="1464" y="1065"/>
                    <a:pt x="1486" y="1065"/>
                  </a:cubicBezTo>
                  <a:lnTo>
                    <a:pt x="1565" y="1288"/>
                  </a:lnTo>
                  <a:cubicBezTo>
                    <a:pt x="1632" y="1188"/>
                    <a:pt x="1676" y="1076"/>
                    <a:pt x="1688" y="964"/>
                  </a:cubicBezTo>
                  <a:cubicBezTo>
                    <a:pt x="1721" y="707"/>
                    <a:pt x="1632" y="462"/>
                    <a:pt x="1475" y="283"/>
                  </a:cubicBezTo>
                  <a:cubicBezTo>
                    <a:pt x="1352" y="137"/>
                    <a:pt x="1185" y="48"/>
                    <a:pt x="995" y="15"/>
                  </a:cubicBezTo>
                  <a:cubicBezTo>
                    <a:pt x="943" y="5"/>
                    <a:pt x="891"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8"/>
            <p:cNvSpPr/>
            <p:nvPr/>
          </p:nvSpPr>
          <p:spPr>
            <a:xfrm>
              <a:off x="7866325" y="4431050"/>
              <a:ext cx="73800" cy="63350"/>
            </a:xfrm>
            <a:custGeom>
              <a:avLst/>
              <a:gdLst/>
              <a:ahLst/>
              <a:cxnLst/>
              <a:rect l="l" t="t" r="r" b="b"/>
              <a:pathLst>
                <a:path w="1476" h="1267" extrusionOk="0">
                  <a:moveTo>
                    <a:pt x="742" y="606"/>
                  </a:moveTo>
                  <a:cubicBezTo>
                    <a:pt x="748" y="606"/>
                    <a:pt x="754" y="606"/>
                    <a:pt x="761" y="607"/>
                  </a:cubicBezTo>
                  <a:cubicBezTo>
                    <a:pt x="940" y="639"/>
                    <a:pt x="910" y="889"/>
                    <a:pt x="756" y="889"/>
                  </a:cubicBezTo>
                  <a:cubicBezTo>
                    <a:pt x="747" y="889"/>
                    <a:pt x="737" y="888"/>
                    <a:pt x="727" y="886"/>
                  </a:cubicBezTo>
                  <a:cubicBezTo>
                    <a:pt x="545" y="865"/>
                    <a:pt x="589" y="606"/>
                    <a:pt x="742" y="606"/>
                  </a:cubicBezTo>
                  <a:close/>
                  <a:moveTo>
                    <a:pt x="743" y="0"/>
                  </a:moveTo>
                  <a:cubicBezTo>
                    <a:pt x="651" y="0"/>
                    <a:pt x="560" y="19"/>
                    <a:pt x="470" y="60"/>
                  </a:cubicBezTo>
                  <a:cubicBezTo>
                    <a:pt x="515" y="238"/>
                    <a:pt x="571" y="417"/>
                    <a:pt x="649" y="585"/>
                  </a:cubicBezTo>
                  <a:cubicBezTo>
                    <a:pt x="615" y="607"/>
                    <a:pt x="582" y="652"/>
                    <a:pt x="571" y="697"/>
                  </a:cubicBezTo>
                  <a:cubicBezTo>
                    <a:pt x="392" y="663"/>
                    <a:pt x="224" y="652"/>
                    <a:pt x="57" y="652"/>
                  </a:cubicBezTo>
                  <a:lnTo>
                    <a:pt x="12" y="652"/>
                  </a:lnTo>
                  <a:cubicBezTo>
                    <a:pt x="1" y="741"/>
                    <a:pt x="1" y="819"/>
                    <a:pt x="12" y="898"/>
                  </a:cubicBezTo>
                  <a:cubicBezTo>
                    <a:pt x="23" y="1043"/>
                    <a:pt x="113" y="1166"/>
                    <a:pt x="202" y="1266"/>
                  </a:cubicBezTo>
                  <a:cubicBezTo>
                    <a:pt x="358" y="1210"/>
                    <a:pt x="593" y="1099"/>
                    <a:pt x="671" y="931"/>
                  </a:cubicBezTo>
                  <a:cubicBezTo>
                    <a:pt x="694" y="942"/>
                    <a:pt x="738" y="942"/>
                    <a:pt x="761" y="942"/>
                  </a:cubicBezTo>
                  <a:cubicBezTo>
                    <a:pt x="783" y="987"/>
                    <a:pt x="794" y="1021"/>
                    <a:pt x="794" y="1043"/>
                  </a:cubicBezTo>
                  <a:cubicBezTo>
                    <a:pt x="895" y="1032"/>
                    <a:pt x="1286" y="987"/>
                    <a:pt x="1364" y="976"/>
                  </a:cubicBezTo>
                  <a:lnTo>
                    <a:pt x="1409" y="1099"/>
                  </a:lnTo>
                  <a:cubicBezTo>
                    <a:pt x="1431" y="1032"/>
                    <a:pt x="1465" y="965"/>
                    <a:pt x="1476" y="886"/>
                  </a:cubicBezTo>
                  <a:cubicBezTo>
                    <a:pt x="1420" y="875"/>
                    <a:pt x="1342" y="864"/>
                    <a:pt x="1264" y="831"/>
                  </a:cubicBezTo>
                  <a:cubicBezTo>
                    <a:pt x="1174" y="808"/>
                    <a:pt x="1062" y="775"/>
                    <a:pt x="962" y="764"/>
                  </a:cubicBezTo>
                  <a:cubicBezTo>
                    <a:pt x="962" y="719"/>
                    <a:pt x="951" y="663"/>
                    <a:pt x="917" y="618"/>
                  </a:cubicBezTo>
                  <a:cubicBezTo>
                    <a:pt x="1029" y="473"/>
                    <a:pt x="1152" y="317"/>
                    <a:pt x="1252" y="194"/>
                  </a:cubicBezTo>
                  <a:cubicBezTo>
                    <a:pt x="1103" y="75"/>
                    <a:pt x="925" y="0"/>
                    <a:pt x="7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8"/>
            <p:cNvSpPr/>
            <p:nvPr/>
          </p:nvSpPr>
          <p:spPr>
            <a:xfrm>
              <a:off x="7845125" y="4334000"/>
              <a:ext cx="156450" cy="30800"/>
            </a:xfrm>
            <a:custGeom>
              <a:avLst/>
              <a:gdLst/>
              <a:ahLst/>
              <a:cxnLst/>
              <a:rect l="l" t="t" r="r" b="b"/>
              <a:pathLst>
                <a:path w="3129" h="616" extrusionOk="0">
                  <a:moveTo>
                    <a:pt x="12" y="1"/>
                  </a:moveTo>
                  <a:lnTo>
                    <a:pt x="0" y="90"/>
                  </a:lnTo>
                  <a:cubicBezTo>
                    <a:pt x="291" y="168"/>
                    <a:pt x="883" y="280"/>
                    <a:pt x="1553" y="392"/>
                  </a:cubicBezTo>
                  <a:cubicBezTo>
                    <a:pt x="2235" y="503"/>
                    <a:pt x="2827" y="582"/>
                    <a:pt x="3118" y="615"/>
                  </a:cubicBezTo>
                  <a:lnTo>
                    <a:pt x="3129" y="515"/>
                  </a:lnTo>
                  <a:lnTo>
                    <a:pt x="1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8"/>
            <p:cNvSpPr/>
            <p:nvPr/>
          </p:nvSpPr>
          <p:spPr>
            <a:xfrm>
              <a:off x="7836725" y="4329550"/>
              <a:ext cx="174900" cy="33150"/>
            </a:xfrm>
            <a:custGeom>
              <a:avLst/>
              <a:gdLst/>
              <a:ahLst/>
              <a:cxnLst/>
              <a:rect l="l" t="t" r="r" b="b"/>
              <a:pathLst>
                <a:path w="3498" h="663" extrusionOk="0">
                  <a:moveTo>
                    <a:pt x="12" y="0"/>
                  </a:moveTo>
                  <a:lnTo>
                    <a:pt x="1" y="67"/>
                  </a:lnTo>
                  <a:cubicBezTo>
                    <a:pt x="1" y="101"/>
                    <a:pt x="772" y="246"/>
                    <a:pt x="1733" y="414"/>
                  </a:cubicBezTo>
                  <a:cubicBezTo>
                    <a:pt x="2611" y="557"/>
                    <a:pt x="3340" y="662"/>
                    <a:pt x="3459" y="662"/>
                  </a:cubicBezTo>
                  <a:cubicBezTo>
                    <a:pt x="3470" y="662"/>
                    <a:pt x="3476" y="661"/>
                    <a:pt x="3476" y="660"/>
                  </a:cubicBezTo>
                  <a:lnTo>
                    <a:pt x="3498" y="592"/>
                  </a:lnTo>
                  <a:lnTo>
                    <a:pt x="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8"/>
            <p:cNvSpPr/>
            <p:nvPr/>
          </p:nvSpPr>
          <p:spPr>
            <a:xfrm>
              <a:off x="7837275" y="4328650"/>
              <a:ext cx="174350" cy="29750"/>
            </a:xfrm>
            <a:custGeom>
              <a:avLst/>
              <a:gdLst/>
              <a:ahLst/>
              <a:cxnLst/>
              <a:rect l="l" t="t" r="r" b="b"/>
              <a:pathLst>
                <a:path w="3487" h="595" extrusionOk="0">
                  <a:moveTo>
                    <a:pt x="39" y="1"/>
                  </a:moveTo>
                  <a:cubicBezTo>
                    <a:pt x="14" y="1"/>
                    <a:pt x="1" y="3"/>
                    <a:pt x="1" y="7"/>
                  </a:cubicBezTo>
                  <a:cubicBezTo>
                    <a:pt x="1" y="29"/>
                    <a:pt x="772" y="197"/>
                    <a:pt x="1733" y="354"/>
                  </a:cubicBezTo>
                  <a:cubicBezTo>
                    <a:pt x="2579" y="499"/>
                    <a:pt x="3282" y="595"/>
                    <a:pt x="3449" y="595"/>
                  </a:cubicBezTo>
                  <a:cubicBezTo>
                    <a:pt x="3474" y="595"/>
                    <a:pt x="3487" y="592"/>
                    <a:pt x="3487" y="588"/>
                  </a:cubicBezTo>
                  <a:cubicBezTo>
                    <a:pt x="3487" y="566"/>
                    <a:pt x="2716" y="409"/>
                    <a:pt x="1755" y="242"/>
                  </a:cubicBezTo>
                  <a:cubicBezTo>
                    <a:pt x="909" y="96"/>
                    <a:pt x="206" y="1"/>
                    <a:pt x="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8"/>
            <p:cNvSpPr/>
            <p:nvPr/>
          </p:nvSpPr>
          <p:spPr>
            <a:xfrm>
              <a:off x="7836725" y="4384850"/>
              <a:ext cx="156500" cy="28550"/>
            </a:xfrm>
            <a:custGeom>
              <a:avLst/>
              <a:gdLst/>
              <a:ahLst/>
              <a:cxnLst/>
              <a:rect l="l" t="t" r="r" b="b"/>
              <a:pathLst>
                <a:path w="3130" h="571" extrusionOk="0">
                  <a:moveTo>
                    <a:pt x="12" y="0"/>
                  </a:moveTo>
                  <a:lnTo>
                    <a:pt x="1" y="56"/>
                  </a:lnTo>
                  <a:cubicBezTo>
                    <a:pt x="146" y="79"/>
                    <a:pt x="3062" y="570"/>
                    <a:pt x="3107" y="570"/>
                  </a:cubicBezTo>
                  <a:lnTo>
                    <a:pt x="3118" y="514"/>
                  </a:lnTo>
                  <a:cubicBezTo>
                    <a:pt x="3129" y="514"/>
                    <a:pt x="157" y="12"/>
                    <a:pt x="12"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8"/>
            <p:cNvSpPr/>
            <p:nvPr/>
          </p:nvSpPr>
          <p:spPr>
            <a:xfrm>
              <a:off x="7834525" y="4399950"/>
              <a:ext cx="155900" cy="29100"/>
            </a:xfrm>
            <a:custGeom>
              <a:avLst/>
              <a:gdLst/>
              <a:ahLst/>
              <a:cxnLst/>
              <a:rect l="l" t="t" r="r" b="b"/>
              <a:pathLst>
                <a:path w="3118" h="582" extrusionOk="0">
                  <a:moveTo>
                    <a:pt x="22" y="0"/>
                  </a:moveTo>
                  <a:lnTo>
                    <a:pt x="0" y="56"/>
                  </a:lnTo>
                  <a:lnTo>
                    <a:pt x="3106" y="581"/>
                  </a:lnTo>
                  <a:lnTo>
                    <a:pt x="3117" y="525"/>
                  </a:lnTo>
                  <a:cubicBezTo>
                    <a:pt x="3106" y="525"/>
                    <a:pt x="67" y="22"/>
                    <a:pt x="22"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8"/>
            <p:cNvSpPr/>
            <p:nvPr/>
          </p:nvSpPr>
          <p:spPr>
            <a:xfrm>
              <a:off x="7826675" y="4386850"/>
              <a:ext cx="175050" cy="39000"/>
            </a:xfrm>
            <a:custGeom>
              <a:avLst/>
              <a:gdLst/>
              <a:ahLst/>
              <a:cxnLst/>
              <a:rect l="l" t="t" r="r" b="b"/>
              <a:pathLst>
                <a:path w="3501" h="780" extrusionOk="0">
                  <a:moveTo>
                    <a:pt x="176" y="0"/>
                  </a:moveTo>
                  <a:cubicBezTo>
                    <a:pt x="104" y="0"/>
                    <a:pt x="44" y="24"/>
                    <a:pt x="34" y="106"/>
                  </a:cubicBezTo>
                  <a:cubicBezTo>
                    <a:pt x="1" y="296"/>
                    <a:pt x="258" y="262"/>
                    <a:pt x="369" y="296"/>
                  </a:cubicBezTo>
                  <a:cubicBezTo>
                    <a:pt x="1051" y="407"/>
                    <a:pt x="3174" y="765"/>
                    <a:pt x="3330" y="776"/>
                  </a:cubicBezTo>
                  <a:cubicBezTo>
                    <a:pt x="3339" y="778"/>
                    <a:pt x="3348" y="779"/>
                    <a:pt x="3357" y="779"/>
                  </a:cubicBezTo>
                  <a:cubicBezTo>
                    <a:pt x="3479" y="779"/>
                    <a:pt x="3500" y="562"/>
                    <a:pt x="3375" y="530"/>
                  </a:cubicBezTo>
                  <a:cubicBezTo>
                    <a:pt x="2481" y="374"/>
                    <a:pt x="1308" y="184"/>
                    <a:pt x="414" y="39"/>
                  </a:cubicBezTo>
                  <a:cubicBezTo>
                    <a:pt x="360" y="33"/>
                    <a:pt x="260" y="0"/>
                    <a:pt x="1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8"/>
            <p:cNvSpPr/>
            <p:nvPr/>
          </p:nvSpPr>
          <p:spPr>
            <a:xfrm>
              <a:off x="7831175" y="4345200"/>
              <a:ext cx="56450" cy="148100"/>
            </a:xfrm>
            <a:custGeom>
              <a:avLst/>
              <a:gdLst/>
              <a:ahLst/>
              <a:cxnLst/>
              <a:rect l="l" t="t" r="r" b="b"/>
              <a:pathLst>
                <a:path w="1129" h="2962" extrusionOk="0">
                  <a:moveTo>
                    <a:pt x="458" y="0"/>
                  </a:moveTo>
                  <a:cubicBezTo>
                    <a:pt x="425" y="257"/>
                    <a:pt x="0" y="2805"/>
                    <a:pt x="0" y="2805"/>
                  </a:cubicBezTo>
                  <a:lnTo>
                    <a:pt x="659" y="2961"/>
                  </a:lnTo>
                  <a:lnTo>
                    <a:pt x="1129" y="112"/>
                  </a:lnTo>
                  <a:lnTo>
                    <a:pt x="45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8"/>
            <p:cNvSpPr/>
            <p:nvPr/>
          </p:nvSpPr>
          <p:spPr>
            <a:xfrm>
              <a:off x="7960225" y="4366400"/>
              <a:ext cx="32450" cy="133000"/>
            </a:xfrm>
            <a:custGeom>
              <a:avLst/>
              <a:gdLst/>
              <a:ahLst/>
              <a:cxnLst/>
              <a:rect l="l" t="t" r="r" b="b"/>
              <a:pathLst>
                <a:path w="649" h="2660" extrusionOk="0">
                  <a:moveTo>
                    <a:pt x="447" y="1"/>
                  </a:moveTo>
                  <a:cubicBezTo>
                    <a:pt x="413" y="269"/>
                    <a:pt x="0" y="2660"/>
                    <a:pt x="0" y="2660"/>
                  </a:cubicBezTo>
                  <a:lnTo>
                    <a:pt x="212" y="2615"/>
                  </a:lnTo>
                  <a:cubicBezTo>
                    <a:pt x="212" y="2615"/>
                    <a:pt x="603" y="302"/>
                    <a:pt x="648" y="45"/>
                  </a:cubicBezTo>
                  <a:lnTo>
                    <a:pt x="44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8"/>
            <p:cNvSpPr/>
            <p:nvPr/>
          </p:nvSpPr>
          <p:spPr>
            <a:xfrm>
              <a:off x="7928375" y="4360850"/>
              <a:ext cx="48100" cy="143050"/>
            </a:xfrm>
            <a:custGeom>
              <a:avLst/>
              <a:gdLst/>
              <a:ahLst/>
              <a:cxnLst/>
              <a:rect l="l" t="t" r="r" b="b"/>
              <a:pathLst>
                <a:path w="962" h="2861" extrusionOk="0">
                  <a:moveTo>
                    <a:pt x="402" y="0"/>
                  </a:moveTo>
                  <a:cubicBezTo>
                    <a:pt x="402" y="0"/>
                    <a:pt x="56" y="2101"/>
                    <a:pt x="0" y="2413"/>
                  </a:cubicBezTo>
                  <a:lnTo>
                    <a:pt x="134" y="2402"/>
                  </a:lnTo>
                  <a:cubicBezTo>
                    <a:pt x="179" y="2525"/>
                    <a:pt x="235" y="2726"/>
                    <a:pt x="279" y="2860"/>
                  </a:cubicBezTo>
                  <a:lnTo>
                    <a:pt x="514" y="2804"/>
                  </a:lnTo>
                  <a:lnTo>
                    <a:pt x="961" y="101"/>
                  </a:lnTo>
                  <a:lnTo>
                    <a:pt x="402"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 name="Google Shape;1722;p48"/>
          <p:cNvGrpSpPr/>
          <p:nvPr/>
        </p:nvGrpSpPr>
        <p:grpSpPr>
          <a:xfrm>
            <a:off x="1896545" y="4388820"/>
            <a:ext cx="268200" cy="257520"/>
            <a:chOff x="7725575" y="4095450"/>
            <a:chExt cx="223500" cy="214600"/>
          </a:xfrm>
        </p:grpSpPr>
        <p:sp>
          <p:nvSpPr>
            <p:cNvPr id="1723" name="Google Shape;1723;p48"/>
            <p:cNvSpPr/>
            <p:nvPr/>
          </p:nvSpPr>
          <p:spPr>
            <a:xfrm>
              <a:off x="7732825" y="4095450"/>
              <a:ext cx="216250" cy="206750"/>
            </a:xfrm>
            <a:custGeom>
              <a:avLst/>
              <a:gdLst/>
              <a:ahLst/>
              <a:cxnLst/>
              <a:rect l="l" t="t" r="r" b="b"/>
              <a:pathLst>
                <a:path w="4325" h="4135" extrusionOk="0">
                  <a:moveTo>
                    <a:pt x="2101" y="1"/>
                  </a:moveTo>
                  <a:lnTo>
                    <a:pt x="1107" y="861"/>
                  </a:lnTo>
                  <a:lnTo>
                    <a:pt x="1062" y="895"/>
                  </a:lnTo>
                  <a:lnTo>
                    <a:pt x="1017" y="928"/>
                  </a:lnTo>
                  <a:lnTo>
                    <a:pt x="906" y="1029"/>
                  </a:lnTo>
                  <a:lnTo>
                    <a:pt x="861" y="1062"/>
                  </a:lnTo>
                  <a:lnTo>
                    <a:pt x="827" y="1096"/>
                  </a:lnTo>
                  <a:lnTo>
                    <a:pt x="124" y="1699"/>
                  </a:lnTo>
                  <a:lnTo>
                    <a:pt x="79" y="1721"/>
                  </a:lnTo>
                  <a:lnTo>
                    <a:pt x="56" y="1744"/>
                  </a:lnTo>
                  <a:lnTo>
                    <a:pt x="23" y="1766"/>
                  </a:lnTo>
                  <a:lnTo>
                    <a:pt x="1" y="1789"/>
                  </a:lnTo>
                  <a:lnTo>
                    <a:pt x="2001" y="4135"/>
                  </a:lnTo>
                  <a:lnTo>
                    <a:pt x="2012" y="4135"/>
                  </a:lnTo>
                  <a:lnTo>
                    <a:pt x="2023" y="4124"/>
                  </a:lnTo>
                  <a:lnTo>
                    <a:pt x="2056" y="4101"/>
                  </a:lnTo>
                  <a:lnTo>
                    <a:pt x="2079" y="4079"/>
                  </a:lnTo>
                  <a:lnTo>
                    <a:pt x="2123" y="4045"/>
                  </a:lnTo>
                  <a:lnTo>
                    <a:pt x="2816" y="3453"/>
                  </a:lnTo>
                  <a:lnTo>
                    <a:pt x="2861" y="3409"/>
                  </a:lnTo>
                  <a:lnTo>
                    <a:pt x="2906" y="3386"/>
                  </a:lnTo>
                  <a:lnTo>
                    <a:pt x="3017" y="3286"/>
                  </a:lnTo>
                  <a:lnTo>
                    <a:pt x="3062" y="3263"/>
                  </a:lnTo>
                  <a:lnTo>
                    <a:pt x="3096" y="3219"/>
                  </a:lnTo>
                  <a:lnTo>
                    <a:pt x="4325" y="2168"/>
                  </a:lnTo>
                  <a:lnTo>
                    <a:pt x="4302" y="2168"/>
                  </a:lnTo>
                  <a:lnTo>
                    <a:pt x="4202" y="2023"/>
                  </a:lnTo>
                  <a:lnTo>
                    <a:pt x="3811" y="1498"/>
                  </a:lnTo>
                  <a:lnTo>
                    <a:pt x="3732" y="1386"/>
                  </a:lnTo>
                  <a:lnTo>
                    <a:pt x="3677" y="1330"/>
                  </a:lnTo>
                  <a:lnTo>
                    <a:pt x="3632" y="1319"/>
                  </a:lnTo>
                  <a:lnTo>
                    <a:pt x="3297" y="1219"/>
                  </a:lnTo>
                  <a:lnTo>
                    <a:pt x="3207" y="1208"/>
                  </a:lnTo>
                  <a:lnTo>
                    <a:pt x="3062" y="1096"/>
                  </a:lnTo>
                  <a:lnTo>
                    <a:pt x="2693" y="861"/>
                  </a:lnTo>
                  <a:lnTo>
                    <a:pt x="2582" y="772"/>
                  </a:lnTo>
                  <a:lnTo>
                    <a:pt x="2626" y="660"/>
                  </a:lnTo>
                  <a:lnTo>
                    <a:pt x="2660" y="559"/>
                  </a:lnTo>
                  <a:lnTo>
                    <a:pt x="2760" y="347"/>
                  </a:lnTo>
                  <a:lnTo>
                    <a:pt x="2559" y="247"/>
                  </a:lnTo>
                  <a:lnTo>
                    <a:pt x="2425" y="168"/>
                  </a:lnTo>
                  <a:lnTo>
                    <a:pt x="2246" y="68"/>
                  </a:lnTo>
                  <a:lnTo>
                    <a:pt x="21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8"/>
            <p:cNvSpPr/>
            <p:nvPr/>
          </p:nvSpPr>
          <p:spPr>
            <a:xfrm>
              <a:off x="7735625" y="4180400"/>
              <a:ext cx="103400" cy="120700"/>
            </a:xfrm>
            <a:custGeom>
              <a:avLst/>
              <a:gdLst/>
              <a:ahLst/>
              <a:cxnLst/>
              <a:rect l="l" t="t" r="r" b="b"/>
              <a:pathLst>
                <a:path w="2068" h="2414" extrusionOk="0">
                  <a:moveTo>
                    <a:pt x="68" y="0"/>
                  </a:moveTo>
                  <a:lnTo>
                    <a:pt x="0" y="45"/>
                  </a:lnTo>
                  <a:lnTo>
                    <a:pt x="2000" y="2413"/>
                  </a:lnTo>
                  <a:lnTo>
                    <a:pt x="2067" y="2358"/>
                  </a:lnTo>
                  <a:cubicBezTo>
                    <a:pt x="1889" y="2112"/>
                    <a:pt x="1520" y="1676"/>
                    <a:pt x="1084" y="1151"/>
                  </a:cubicBezTo>
                  <a:cubicBezTo>
                    <a:pt x="660" y="637"/>
                    <a:pt x="269" y="201"/>
                    <a:pt x="68"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8"/>
            <p:cNvSpPr/>
            <p:nvPr/>
          </p:nvSpPr>
          <p:spPr>
            <a:xfrm>
              <a:off x="7727225" y="4175350"/>
              <a:ext cx="115700" cy="134150"/>
            </a:xfrm>
            <a:custGeom>
              <a:avLst/>
              <a:gdLst/>
              <a:ahLst/>
              <a:cxnLst/>
              <a:rect l="l" t="t" r="r" b="b"/>
              <a:pathLst>
                <a:path w="2314" h="2683" extrusionOk="0">
                  <a:moveTo>
                    <a:pt x="58" y="0"/>
                  </a:moveTo>
                  <a:cubicBezTo>
                    <a:pt x="57" y="0"/>
                    <a:pt x="57" y="0"/>
                    <a:pt x="57" y="1"/>
                  </a:cubicBezTo>
                  <a:lnTo>
                    <a:pt x="1" y="34"/>
                  </a:lnTo>
                  <a:lnTo>
                    <a:pt x="2235" y="2682"/>
                  </a:lnTo>
                  <a:lnTo>
                    <a:pt x="2291" y="2637"/>
                  </a:lnTo>
                  <a:cubicBezTo>
                    <a:pt x="2314" y="2626"/>
                    <a:pt x="1833" y="2012"/>
                    <a:pt x="1219" y="1285"/>
                  </a:cubicBezTo>
                  <a:cubicBezTo>
                    <a:pt x="610" y="566"/>
                    <a:pt x="89"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8"/>
            <p:cNvSpPr/>
            <p:nvPr/>
          </p:nvSpPr>
          <p:spPr>
            <a:xfrm>
              <a:off x="7725575" y="4178150"/>
              <a:ext cx="114550" cy="131900"/>
            </a:xfrm>
            <a:custGeom>
              <a:avLst/>
              <a:gdLst/>
              <a:ahLst/>
              <a:cxnLst/>
              <a:rect l="l" t="t" r="r" b="b"/>
              <a:pathLst>
                <a:path w="2291" h="2638" extrusionOk="0">
                  <a:moveTo>
                    <a:pt x="35" y="0"/>
                  </a:moveTo>
                  <a:cubicBezTo>
                    <a:pt x="34" y="0"/>
                    <a:pt x="34" y="0"/>
                    <a:pt x="34" y="0"/>
                  </a:cubicBezTo>
                  <a:cubicBezTo>
                    <a:pt x="0" y="12"/>
                    <a:pt x="492" y="615"/>
                    <a:pt x="1106" y="1352"/>
                  </a:cubicBezTo>
                  <a:cubicBezTo>
                    <a:pt x="1715" y="2072"/>
                    <a:pt x="2225" y="2637"/>
                    <a:pt x="2267" y="2637"/>
                  </a:cubicBezTo>
                  <a:cubicBezTo>
                    <a:pt x="2268" y="2637"/>
                    <a:pt x="2268" y="2637"/>
                    <a:pt x="2268" y="2637"/>
                  </a:cubicBezTo>
                  <a:cubicBezTo>
                    <a:pt x="2291" y="2615"/>
                    <a:pt x="1810" y="2012"/>
                    <a:pt x="1196" y="1285"/>
                  </a:cubicBezTo>
                  <a:cubicBezTo>
                    <a:pt x="587" y="566"/>
                    <a:pt x="66" y="0"/>
                    <a:pt x="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8"/>
            <p:cNvSpPr/>
            <p:nvPr/>
          </p:nvSpPr>
          <p:spPr>
            <a:xfrm>
              <a:off x="7835075" y="4123950"/>
              <a:ext cx="82150" cy="81950"/>
            </a:xfrm>
            <a:custGeom>
              <a:avLst/>
              <a:gdLst/>
              <a:ahLst/>
              <a:cxnLst/>
              <a:rect l="l" t="t" r="r" b="b"/>
              <a:pathLst>
                <a:path w="1643" h="1639" extrusionOk="0">
                  <a:moveTo>
                    <a:pt x="604" y="1"/>
                  </a:moveTo>
                  <a:cubicBezTo>
                    <a:pt x="492" y="34"/>
                    <a:pt x="391" y="90"/>
                    <a:pt x="302" y="168"/>
                  </a:cubicBezTo>
                  <a:cubicBezTo>
                    <a:pt x="101" y="336"/>
                    <a:pt x="0" y="582"/>
                    <a:pt x="0" y="827"/>
                  </a:cubicBezTo>
                  <a:cubicBezTo>
                    <a:pt x="0" y="1006"/>
                    <a:pt x="78" y="1196"/>
                    <a:pt x="201" y="1353"/>
                  </a:cubicBezTo>
                  <a:cubicBezTo>
                    <a:pt x="356" y="1546"/>
                    <a:pt x="586" y="1639"/>
                    <a:pt x="818" y="1639"/>
                  </a:cubicBezTo>
                  <a:cubicBezTo>
                    <a:pt x="855" y="1639"/>
                    <a:pt x="891" y="1636"/>
                    <a:pt x="928" y="1632"/>
                  </a:cubicBezTo>
                  <a:cubicBezTo>
                    <a:pt x="1084" y="1610"/>
                    <a:pt x="1240" y="1543"/>
                    <a:pt x="1363" y="1431"/>
                  </a:cubicBezTo>
                  <a:cubicBezTo>
                    <a:pt x="1486" y="1319"/>
                    <a:pt x="1564" y="1185"/>
                    <a:pt x="1609" y="1040"/>
                  </a:cubicBezTo>
                  <a:cubicBezTo>
                    <a:pt x="1620" y="973"/>
                    <a:pt x="1643" y="906"/>
                    <a:pt x="1643" y="827"/>
                  </a:cubicBezTo>
                  <a:lnTo>
                    <a:pt x="1632" y="760"/>
                  </a:lnTo>
                  <a:lnTo>
                    <a:pt x="1564" y="749"/>
                  </a:lnTo>
                  <a:cubicBezTo>
                    <a:pt x="1564" y="749"/>
                    <a:pt x="1531" y="727"/>
                    <a:pt x="1475" y="716"/>
                  </a:cubicBezTo>
                  <a:lnTo>
                    <a:pt x="1263" y="660"/>
                  </a:lnTo>
                  <a:lnTo>
                    <a:pt x="1229" y="660"/>
                  </a:lnTo>
                  <a:lnTo>
                    <a:pt x="1151" y="638"/>
                  </a:lnTo>
                  <a:lnTo>
                    <a:pt x="995" y="537"/>
                  </a:lnTo>
                  <a:cubicBezTo>
                    <a:pt x="916" y="481"/>
                    <a:pt x="604" y="269"/>
                    <a:pt x="525" y="213"/>
                  </a:cubicBezTo>
                  <a:lnTo>
                    <a:pt x="6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8"/>
            <p:cNvSpPr/>
            <p:nvPr/>
          </p:nvSpPr>
          <p:spPr>
            <a:xfrm>
              <a:off x="7769725" y="4136750"/>
              <a:ext cx="121200" cy="133250"/>
            </a:xfrm>
            <a:custGeom>
              <a:avLst/>
              <a:gdLst/>
              <a:ahLst/>
              <a:cxnLst/>
              <a:rect l="l" t="t" r="r" b="b"/>
              <a:pathLst>
                <a:path w="2424" h="2665" extrusionOk="0">
                  <a:moveTo>
                    <a:pt x="200" y="1"/>
                  </a:moveTo>
                  <a:cubicBezTo>
                    <a:pt x="176" y="1"/>
                    <a:pt x="150" y="11"/>
                    <a:pt x="123" y="35"/>
                  </a:cubicBezTo>
                  <a:cubicBezTo>
                    <a:pt x="0" y="136"/>
                    <a:pt x="168" y="270"/>
                    <a:pt x="235" y="348"/>
                  </a:cubicBezTo>
                  <a:cubicBezTo>
                    <a:pt x="760" y="951"/>
                    <a:pt x="1497" y="1834"/>
                    <a:pt x="2011" y="2449"/>
                  </a:cubicBezTo>
                  <a:lnTo>
                    <a:pt x="2168" y="2627"/>
                  </a:lnTo>
                  <a:cubicBezTo>
                    <a:pt x="2186" y="2653"/>
                    <a:pt x="2211" y="2664"/>
                    <a:pt x="2237" y="2664"/>
                  </a:cubicBezTo>
                  <a:cubicBezTo>
                    <a:pt x="2323" y="2664"/>
                    <a:pt x="2424" y="2545"/>
                    <a:pt x="2346" y="2460"/>
                  </a:cubicBezTo>
                  <a:cubicBezTo>
                    <a:pt x="1754" y="1778"/>
                    <a:pt x="994" y="873"/>
                    <a:pt x="425" y="180"/>
                  </a:cubicBezTo>
                  <a:cubicBezTo>
                    <a:pt x="364" y="128"/>
                    <a:pt x="289" y="1"/>
                    <a:pt x="2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8"/>
            <p:cNvSpPr/>
            <p:nvPr/>
          </p:nvSpPr>
          <p:spPr>
            <a:xfrm>
              <a:off x="7785925" y="4138500"/>
              <a:ext cx="101700" cy="119000"/>
            </a:xfrm>
            <a:custGeom>
              <a:avLst/>
              <a:gdLst/>
              <a:ahLst/>
              <a:cxnLst/>
              <a:rect l="l" t="t" r="r" b="b"/>
              <a:pathLst>
                <a:path w="2034" h="2380" extrusionOk="0">
                  <a:moveTo>
                    <a:pt x="45" y="0"/>
                  </a:moveTo>
                  <a:lnTo>
                    <a:pt x="0" y="34"/>
                  </a:lnTo>
                  <a:cubicBezTo>
                    <a:pt x="436" y="559"/>
                    <a:pt x="1453" y="1743"/>
                    <a:pt x="1866" y="2246"/>
                  </a:cubicBezTo>
                  <a:cubicBezTo>
                    <a:pt x="1911" y="2279"/>
                    <a:pt x="1955" y="2335"/>
                    <a:pt x="2000" y="2380"/>
                  </a:cubicBezTo>
                  <a:lnTo>
                    <a:pt x="2034" y="2358"/>
                  </a:lnTo>
                  <a:cubicBezTo>
                    <a:pt x="1553" y="1765"/>
                    <a:pt x="548" y="581"/>
                    <a:pt x="45"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8"/>
            <p:cNvSpPr/>
            <p:nvPr/>
          </p:nvSpPr>
          <p:spPr>
            <a:xfrm>
              <a:off x="7773625" y="4148550"/>
              <a:ext cx="102250" cy="120150"/>
            </a:xfrm>
            <a:custGeom>
              <a:avLst/>
              <a:gdLst/>
              <a:ahLst/>
              <a:cxnLst/>
              <a:rect l="l" t="t" r="r" b="b"/>
              <a:pathLst>
                <a:path w="2045" h="2403" extrusionOk="0">
                  <a:moveTo>
                    <a:pt x="45" y="0"/>
                  </a:moveTo>
                  <a:lnTo>
                    <a:pt x="0" y="45"/>
                  </a:lnTo>
                  <a:cubicBezTo>
                    <a:pt x="414" y="525"/>
                    <a:pt x="1620" y="1944"/>
                    <a:pt x="2000" y="2402"/>
                  </a:cubicBezTo>
                  <a:lnTo>
                    <a:pt x="2045" y="2369"/>
                  </a:lnTo>
                  <a:cubicBezTo>
                    <a:pt x="2000" y="2313"/>
                    <a:pt x="1922" y="2213"/>
                    <a:pt x="1922" y="2213"/>
                  </a:cubicBezTo>
                  <a:cubicBezTo>
                    <a:pt x="1643" y="1877"/>
                    <a:pt x="358" y="369"/>
                    <a:pt x="45"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8"/>
            <p:cNvSpPr/>
            <p:nvPr/>
          </p:nvSpPr>
          <p:spPr>
            <a:xfrm>
              <a:off x="7839525" y="4128450"/>
              <a:ext cx="75450" cy="69300"/>
            </a:xfrm>
            <a:custGeom>
              <a:avLst/>
              <a:gdLst/>
              <a:ahLst/>
              <a:cxnLst/>
              <a:rect l="l" t="t" r="r" b="b"/>
              <a:pathLst>
                <a:path w="1509" h="1386" extrusionOk="0">
                  <a:moveTo>
                    <a:pt x="756" y="559"/>
                  </a:moveTo>
                  <a:cubicBezTo>
                    <a:pt x="865" y="559"/>
                    <a:pt x="956" y="705"/>
                    <a:pt x="850" y="793"/>
                  </a:cubicBezTo>
                  <a:cubicBezTo>
                    <a:pt x="822" y="816"/>
                    <a:pt x="793" y="826"/>
                    <a:pt x="766" y="826"/>
                  </a:cubicBezTo>
                  <a:cubicBezTo>
                    <a:pt x="659" y="826"/>
                    <a:pt x="573" y="681"/>
                    <a:pt x="671" y="592"/>
                  </a:cubicBezTo>
                  <a:cubicBezTo>
                    <a:pt x="699" y="569"/>
                    <a:pt x="728" y="559"/>
                    <a:pt x="756" y="559"/>
                  </a:cubicBezTo>
                  <a:close/>
                  <a:moveTo>
                    <a:pt x="459" y="0"/>
                  </a:moveTo>
                  <a:lnTo>
                    <a:pt x="459" y="0"/>
                  </a:lnTo>
                  <a:cubicBezTo>
                    <a:pt x="392" y="34"/>
                    <a:pt x="336" y="67"/>
                    <a:pt x="280" y="112"/>
                  </a:cubicBezTo>
                  <a:cubicBezTo>
                    <a:pt x="358" y="268"/>
                    <a:pt x="481" y="402"/>
                    <a:pt x="593" y="559"/>
                  </a:cubicBezTo>
                  <a:cubicBezTo>
                    <a:pt x="559" y="603"/>
                    <a:pt x="526" y="648"/>
                    <a:pt x="526" y="682"/>
                  </a:cubicBezTo>
                  <a:cubicBezTo>
                    <a:pt x="336" y="726"/>
                    <a:pt x="168" y="771"/>
                    <a:pt x="1" y="793"/>
                  </a:cubicBezTo>
                  <a:cubicBezTo>
                    <a:pt x="57" y="1073"/>
                    <a:pt x="224" y="1318"/>
                    <a:pt x="503" y="1385"/>
                  </a:cubicBezTo>
                  <a:cubicBezTo>
                    <a:pt x="582" y="1229"/>
                    <a:pt x="638" y="1061"/>
                    <a:pt x="705" y="883"/>
                  </a:cubicBezTo>
                  <a:cubicBezTo>
                    <a:pt x="738" y="883"/>
                    <a:pt x="794" y="883"/>
                    <a:pt x="827" y="849"/>
                  </a:cubicBezTo>
                  <a:cubicBezTo>
                    <a:pt x="939" y="972"/>
                    <a:pt x="1062" y="1106"/>
                    <a:pt x="1185" y="1196"/>
                  </a:cubicBezTo>
                  <a:cubicBezTo>
                    <a:pt x="1196" y="1218"/>
                    <a:pt x="1219" y="1218"/>
                    <a:pt x="1230" y="1229"/>
                  </a:cubicBezTo>
                  <a:cubicBezTo>
                    <a:pt x="1319" y="1184"/>
                    <a:pt x="1364" y="1117"/>
                    <a:pt x="1408" y="1050"/>
                  </a:cubicBezTo>
                  <a:cubicBezTo>
                    <a:pt x="1487" y="939"/>
                    <a:pt x="1509" y="793"/>
                    <a:pt x="1487" y="659"/>
                  </a:cubicBezTo>
                  <a:lnTo>
                    <a:pt x="1151" y="570"/>
                  </a:lnTo>
                  <a:cubicBezTo>
                    <a:pt x="1073" y="592"/>
                    <a:pt x="1006" y="603"/>
                    <a:pt x="928" y="615"/>
                  </a:cubicBezTo>
                  <a:cubicBezTo>
                    <a:pt x="906" y="581"/>
                    <a:pt x="883" y="559"/>
                    <a:pt x="850" y="525"/>
                  </a:cubicBezTo>
                  <a:cubicBezTo>
                    <a:pt x="872" y="503"/>
                    <a:pt x="883" y="458"/>
                    <a:pt x="894" y="436"/>
                  </a:cubicBezTo>
                  <a:cubicBezTo>
                    <a:pt x="816" y="380"/>
                    <a:pt x="503" y="168"/>
                    <a:pt x="425" y="112"/>
                  </a:cubicBezTo>
                  <a:lnTo>
                    <a:pt x="4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8"/>
            <p:cNvSpPr/>
            <p:nvPr/>
          </p:nvSpPr>
          <p:spPr>
            <a:xfrm>
              <a:off x="7814975" y="4170350"/>
              <a:ext cx="127950" cy="116800"/>
            </a:xfrm>
            <a:custGeom>
              <a:avLst/>
              <a:gdLst/>
              <a:ahLst/>
              <a:cxnLst/>
              <a:rect l="l" t="t" r="r" b="b"/>
              <a:pathLst>
                <a:path w="2559" h="2336" extrusionOk="0">
                  <a:moveTo>
                    <a:pt x="2168" y="0"/>
                  </a:moveTo>
                  <a:cubicBezTo>
                    <a:pt x="2168" y="0"/>
                    <a:pt x="201" y="1665"/>
                    <a:pt x="0" y="1832"/>
                  </a:cubicBezTo>
                  <a:lnTo>
                    <a:pt x="436" y="2335"/>
                  </a:lnTo>
                  <a:cubicBezTo>
                    <a:pt x="637" y="2168"/>
                    <a:pt x="2559" y="525"/>
                    <a:pt x="2559" y="525"/>
                  </a:cubicBezTo>
                  <a:lnTo>
                    <a:pt x="216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8"/>
            <p:cNvSpPr/>
            <p:nvPr/>
          </p:nvSpPr>
          <p:spPr>
            <a:xfrm>
              <a:off x="7747375" y="4098800"/>
              <a:ext cx="106750" cy="90550"/>
            </a:xfrm>
            <a:custGeom>
              <a:avLst/>
              <a:gdLst/>
              <a:ahLst/>
              <a:cxnLst/>
              <a:rect l="l" t="t" r="r" b="b"/>
              <a:pathLst>
                <a:path w="2135" h="1811" extrusionOk="0">
                  <a:moveTo>
                    <a:pt x="1955" y="1"/>
                  </a:moveTo>
                  <a:cubicBezTo>
                    <a:pt x="1955" y="1"/>
                    <a:pt x="201" y="1498"/>
                    <a:pt x="0" y="1666"/>
                  </a:cubicBezTo>
                  <a:lnTo>
                    <a:pt x="123" y="1811"/>
                  </a:lnTo>
                  <a:cubicBezTo>
                    <a:pt x="324" y="1643"/>
                    <a:pt x="2134" y="101"/>
                    <a:pt x="2134" y="101"/>
                  </a:cubicBezTo>
                  <a:lnTo>
                    <a:pt x="1955"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8"/>
            <p:cNvSpPr/>
            <p:nvPr/>
          </p:nvSpPr>
          <p:spPr>
            <a:xfrm>
              <a:off x="7757975" y="4106650"/>
              <a:ext cx="112900" cy="108400"/>
            </a:xfrm>
            <a:custGeom>
              <a:avLst/>
              <a:gdLst/>
              <a:ahLst/>
              <a:cxnLst/>
              <a:rect l="l" t="t" r="r" b="b"/>
              <a:pathLst>
                <a:path w="2258" h="2168" extrusionOk="0">
                  <a:moveTo>
                    <a:pt x="2056" y="0"/>
                  </a:moveTo>
                  <a:cubicBezTo>
                    <a:pt x="2056" y="0"/>
                    <a:pt x="190" y="1587"/>
                    <a:pt x="0" y="1732"/>
                  </a:cubicBezTo>
                  <a:lnTo>
                    <a:pt x="358" y="2168"/>
                  </a:lnTo>
                  <a:cubicBezTo>
                    <a:pt x="559" y="2000"/>
                    <a:pt x="2190" y="615"/>
                    <a:pt x="2190" y="615"/>
                  </a:cubicBezTo>
                  <a:lnTo>
                    <a:pt x="2079" y="548"/>
                  </a:lnTo>
                  <a:lnTo>
                    <a:pt x="2123" y="436"/>
                  </a:lnTo>
                  <a:cubicBezTo>
                    <a:pt x="2146" y="369"/>
                    <a:pt x="2235" y="190"/>
                    <a:pt x="2257" y="112"/>
                  </a:cubicBezTo>
                  <a:lnTo>
                    <a:pt x="2056"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5" name="Google Shape;1735;p48"/>
          <p:cNvSpPr txBox="1">
            <a:spLocks noGrp="1"/>
          </p:cNvSpPr>
          <p:nvPr>
            <p:ph type="title"/>
          </p:nvPr>
        </p:nvSpPr>
        <p:spPr>
          <a:xfrm>
            <a:off x="257950" y="0"/>
            <a:ext cx="3304800" cy="7233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dk2"/>
                </a:solidFill>
              </a:rPr>
              <a:t>Loading</a:t>
            </a:r>
            <a:r>
              <a:rPr lang="en"/>
              <a:t> </a:t>
            </a:r>
            <a:r>
              <a:rPr lang="en" b="1">
                <a:latin typeface="Montserrat"/>
                <a:ea typeface="Montserrat"/>
                <a:cs typeface="Montserrat"/>
                <a:sym typeface="Montserrat"/>
              </a:rPr>
              <a:t>DASHBOARD</a:t>
            </a:r>
            <a:endParaRPr b="1">
              <a:latin typeface="Montserrat"/>
              <a:ea typeface="Montserrat"/>
              <a:cs typeface="Montserrat"/>
              <a:sym typeface="Montserrat"/>
            </a:endParaRPr>
          </a:p>
        </p:txBody>
      </p:sp>
      <p:pic>
        <p:nvPicPr>
          <p:cNvPr id="1736" name="Google Shape;1736;p48"/>
          <p:cNvPicPr preferRelativeResize="0"/>
          <p:nvPr/>
        </p:nvPicPr>
        <p:blipFill>
          <a:blip r:embed="rId3">
            <a:alphaModFix/>
          </a:blip>
          <a:stretch>
            <a:fillRect/>
          </a:stretch>
        </p:blipFill>
        <p:spPr>
          <a:xfrm>
            <a:off x="175592" y="1154812"/>
            <a:ext cx="8854156" cy="35552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0"/>
        <p:cNvGrpSpPr/>
        <p:nvPr/>
      </p:nvGrpSpPr>
      <p:grpSpPr>
        <a:xfrm>
          <a:off x="0" y="0"/>
          <a:ext cx="0" cy="0"/>
          <a:chOff x="0" y="0"/>
          <a:chExt cx="0" cy="0"/>
        </a:xfrm>
      </p:grpSpPr>
      <p:sp>
        <p:nvSpPr>
          <p:cNvPr id="1741" name="Google Shape;1741;p49"/>
          <p:cNvSpPr txBox="1">
            <a:spLocks noGrp="1"/>
          </p:cNvSpPr>
          <p:nvPr>
            <p:ph type="title" idx="6"/>
          </p:nvPr>
        </p:nvSpPr>
        <p:spPr>
          <a:xfrm>
            <a:off x="720000" y="190925"/>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SCREEN</a:t>
            </a:r>
            <a:r>
              <a:rPr lang="en" b="1">
                <a:solidFill>
                  <a:schemeClr val="dk2"/>
                </a:solidFill>
                <a:latin typeface="Montserrat"/>
                <a:ea typeface="Montserrat"/>
                <a:cs typeface="Montserrat"/>
                <a:sym typeface="Montserrat"/>
              </a:rPr>
              <a:t>SHOTS</a:t>
            </a:r>
            <a:endParaRPr b="1">
              <a:solidFill>
                <a:schemeClr val="dk2"/>
              </a:solidFill>
              <a:latin typeface="Montserrat"/>
              <a:ea typeface="Montserrat"/>
              <a:cs typeface="Montserrat"/>
              <a:sym typeface="Montserrat"/>
            </a:endParaRPr>
          </a:p>
        </p:txBody>
      </p:sp>
      <p:sp>
        <p:nvSpPr>
          <p:cNvPr id="1742" name="Google Shape;1742;p49"/>
          <p:cNvSpPr txBox="1">
            <a:spLocks noGrp="1"/>
          </p:cNvSpPr>
          <p:nvPr>
            <p:ph type="title"/>
          </p:nvPr>
        </p:nvSpPr>
        <p:spPr>
          <a:xfrm>
            <a:off x="720000" y="3535271"/>
            <a:ext cx="23400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Cornwall</a:t>
            </a:r>
            <a:endParaRPr/>
          </a:p>
        </p:txBody>
      </p:sp>
      <p:sp>
        <p:nvSpPr>
          <p:cNvPr id="1743" name="Google Shape;1743;p49"/>
          <p:cNvSpPr txBox="1">
            <a:spLocks noGrp="1"/>
          </p:cNvSpPr>
          <p:nvPr>
            <p:ph type="title" idx="2"/>
          </p:nvPr>
        </p:nvSpPr>
        <p:spPr>
          <a:xfrm>
            <a:off x="6328813" y="3535271"/>
            <a:ext cx="23400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Hamilton</a:t>
            </a:r>
            <a:endParaRPr/>
          </a:p>
        </p:txBody>
      </p:sp>
      <p:sp>
        <p:nvSpPr>
          <p:cNvPr id="1744" name="Google Shape;1744;p49"/>
          <p:cNvSpPr txBox="1">
            <a:spLocks noGrp="1"/>
          </p:cNvSpPr>
          <p:nvPr>
            <p:ph type="title" idx="4"/>
          </p:nvPr>
        </p:nvSpPr>
        <p:spPr>
          <a:xfrm>
            <a:off x="3402000" y="3535271"/>
            <a:ext cx="23400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Toronto</a:t>
            </a:r>
            <a:endParaRPr/>
          </a:p>
        </p:txBody>
      </p:sp>
      <p:sp>
        <p:nvSpPr>
          <p:cNvPr id="1745" name="Google Shape;1745;p49"/>
          <p:cNvSpPr/>
          <p:nvPr/>
        </p:nvSpPr>
        <p:spPr>
          <a:xfrm>
            <a:off x="1458000" y="1818061"/>
            <a:ext cx="864000" cy="862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746" name="Google Shape;1746;p49"/>
          <p:cNvSpPr/>
          <p:nvPr/>
        </p:nvSpPr>
        <p:spPr>
          <a:xfrm>
            <a:off x="6822000" y="1818061"/>
            <a:ext cx="864000" cy="862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1747" name="Google Shape;1747;p49"/>
          <p:cNvGrpSpPr/>
          <p:nvPr/>
        </p:nvGrpSpPr>
        <p:grpSpPr>
          <a:xfrm>
            <a:off x="6946196" y="1941652"/>
            <a:ext cx="615608" cy="615618"/>
            <a:chOff x="3888116" y="1885993"/>
            <a:chExt cx="360912" cy="360833"/>
          </a:xfrm>
        </p:grpSpPr>
        <p:sp>
          <p:nvSpPr>
            <p:cNvPr id="1748" name="Google Shape;1748;p49"/>
            <p:cNvSpPr/>
            <p:nvPr/>
          </p:nvSpPr>
          <p:spPr>
            <a:xfrm>
              <a:off x="4015960" y="1955838"/>
              <a:ext cx="14130" cy="14161"/>
            </a:xfrm>
            <a:custGeom>
              <a:avLst/>
              <a:gdLst/>
              <a:ahLst/>
              <a:cxnLst/>
              <a:rect l="l" t="t" r="r" b="b"/>
              <a:pathLst>
                <a:path w="896" h="898" extrusionOk="0">
                  <a:moveTo>
                    <a:pt x="448" y="0"/>
                  </a:moveTo>
                  <a:cubicBezTo>
                    <a:pt x="330" y="0"/>
                    <a:pt x="218" y="47"/>
                    <a:pt x="132" y="131"/>
                  </a:cubicBezTo>
                  <a:cubicBezTo>
                    <a:pt x="51" y="212"/>
                    <a:pt x="1" y="330"/>
                    <a:pt x="1" y="448"/>
                  </a:cubicBezTo>
                  <a:cubicBezTo>
                    <a:pt x="1" y="565"/>
                    <a:pt x="51" y="680"/>
                    <a:pt x="132" y="767"/>
                  </a:cubicBezTo>
                  <a:cubicBezTo>
                    <a:pt x="213" y="848"/>
                    <a:pt x="330" y="897"/>
                    <a:pt x="448" y="897"/>
                  </a:cubicBezTo>
                  <a:cubicBezTo>
                    <a:pt x="566" y="897"/>
                    <a:pt x="681" y="848"/>
                    <a:pt x="764" y="767"/>
                  </a:cubicBezTo>
                  <a:cubicBezTo>
                    <a:pt x="851" y="683"/>
                    <a:pt x="895" y="565"/>
                    <a:pt x="895" y="448"/>
                  </a:cubicBezTo>
                  <a:cubicBezTo>
                    <a:pt x="895" y="330"/>
                    <a:pt x="848" y="217"/>
                    <a:pt x="764" y="131"/>
                  </a:cubicBezTo>
                  <a:cubicBezTo>
                    <a:pt x="683" y="47"/>
                    <a:pt x="566" y="0"/>
                    <a:pt x="4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9"/>
            <p:cNvSpPr/>
            <p:nvPr/>
          </p:nvSpPr>
          <p:spPr>
            <a:xfrm>
              <a:off x="3888116" y="1885993"/>
              <a:ext cx="360912" cy="360833"/>
            </a:xfrm>
            <a:custGeom>
              <a:avLst/>
              <a:gdLst/>
              <a:ahLst/>
              <a:cxnLst/>
              <a:rect l="l" t="t" r="r" b="b"/>
              <a:pathLst>
                <a:path w="22886" h="22881" extrusionOk="0">
                  <a:moveTo>
                    <a:pt x="3567" y="6660"/>
                  </a:moveTo>
                  <a:lnTo>
                    <a:pt x="3567" y="7913"/>
                  </a:lnTo>
                  <a:lnTo>
                    <a:pt x="887" y="7913"/>
                  </a:lnTo>
                  <a:lnTo>
                    <a:pt x="887" y="6660"/>
                  </a:lnTo>
                  <a:close/>
                  <a:moveTo>
                    <a:pt x="14429" y="10206"/>
                  </a:moveTo>
                  <a:lnTo>
                    <a:pt x="14429" y="14121"/>
                  </a:lnTo>
                  <a:lnTo>
                    <a:pt x="9892" y="14121"/>
                  </a:lnTo>
                  <a:lnTo>
                    <a:pt x="9892" y="12688"/>
                  </a:lnTo>
                  <a:lnTo>
                    <a:pt x="14429" y="10206"/>
                  </a:lnTo>
                  <a:close/>
                  <a:moveTo>
                    <a:pt x="19858" y="10206"/>
                  </a:moveTo>
                  <a:lnTo>
                    <a:pt x="19858" y="14121"/>
                  </a:lnTo>
                  <a:lnTo>
                    <a:pt x="15321" y="14121"/>
                  </a:lnTo>
                  <a:lnTo>
                    <a:pt x="15321" y="12688"/>
                  </a:lnTo>
                  <a:lnTo>
                    <a:pt x="19858" y="10206"/>
                  </a:lnTo>
                  <a:close/>
                  <a:moveTo>
                    <a:pt x="3567" y="8805"/>
                  </a:moveTo>
                  <a:lnTo>
                    <a:pt x="3567" y="21986"/>
                  </a:lnTo>
                  <a:lnTo>
                    <a:pt x="2675" y="21986"/>
                  </a:lnTo>
                  <a:lnTo>
                    <a:pt x="2675" y="19277"/>
                  </a:lnTo>
                  <a:cubicBezTo>
                    <a:pt x="2675" y="19029"/>
                    <a:pt x="2477" y="18830"/>
                    <a:pt x="2228" y="18830"/>
                  </a:cubicBezTo>
                  <a:cubicBezTo>
                    <a:pt x="1980" y="18830"/>
                    <a:pt x="1778" y="19029"/>
                    <a:pt x="1778" y="19277"/>
                  </a:cubicBezTo>
                  <a:lnTo>
                    <a:pt x="1778" y="21986"/>
                  </a:lnTo>
                  <a:lnTo>
                    <a:pt x="887" y="21986"/>
                  </a:lnTo>
                  <a:lnTo>
                    <a:pt x="887" y="8805"/>
                  </a:lnTo>
                  <a:close/>
                  <a:moveTo>
                    <a:pt x="9001" y="10206"/>
                  </a:moveTo>
                  <a:lnTo>
                    <a:pt x="9001" y="14121"/>
                  </a:lnTo>
                  <a:lnTo>
                    <a:pt x="7236" y="14121"/>
                  </a:lnTo>
                  <a:cubicBezTo>
                    <a:pt x="6987" y="14121"/>
                    <a:pt x="6786" y="14322"/>
                    <a:pt x="6786" y="14571"/>
                  </a:cubicBezTo>
                  <a:lnTo>
                    <a:pt x="6786" y="21989"/>
                  </a:lnTo>
                  <a:lnTo>
                    <a:pt x="4464" y="21989"/>
                  </a:lnTo>
                  <a:lnTo>
                    <a:pt x="4464" y="12690"/>
                  </a:lnTo>
                  <a:lnTo>
                    <a:pt x="9001" y="10206"/>
                  </a:lnTo>
                  <a:close/>
                  <a:moveTo>
                    <a:pt x="21978" y="15018"/>
                  </a:moveTo>
                  <a:lnTo>
                    <a:pt x="21978" y="21989"/>
                  </a:lnTo>
                  <a:lnTo>
                    <a:pt x="7680" y="21989"/>
                  </a:lnTo>
                  <a:lnTo>
                    <a:pt x="7680" y="15018"/>
                  </a:lnTo>
                  <a:close/>
                  <a:moveTo>
                    <a:pt x="3368" y="0"/>
                  </a:moveTo>
                  <a:cubicBezTo>
                    <a:pt x="1512" y="0"/>
                    <a:pt x="0" y="1512"/>
                    <a:pt x="0" y="3368"/>
                  </a:cubicBezTo>
                  <a:lnTo>
                    <a:pt x="0" y="22434"/>
                  </a:lnTo>
                  <a:cubicBezTo>
                    <a:pt x="0" y="22682"/>
                    <a:pt x="202" y="22881"/>
                    <a:pt x="450" y="22881"/>
                  </a:cubicBezTo>
                  <a:lnTo>
                    <a:pt x="22436" y="22881"/>
                  </a:lnTo>
                  <a:cubicBezTo>
                    <a:pt x="22684" y="22881"/>
                    <a:pt x="22886" y="22682"/>
                    <a:pt x="22886" y="22434"/>
                  </a:cubicBezTo>
                  <a:lnTo>
                    <a:pt x="22886" y="14571"/>
                  </a:lnTo>
                  <a:cubicBezTo>
                    <a:pt x="22875" y="14325"/>
                    <a:pt x="22671" y="14123"/>
                    <a:pt x="22428" y="14123"/>
                  </a:cubicBezTo>
                  <a:lnTo>
                    <a:pt x="20749" y="14123"/>
                  </a:lnTo>
                  <a:lnTo>
                    <a:pt x="20749" y="9453"/>
                  </a:lnTo>
                  <a:cubicBezTo>
                    <a:pt x="20749" y="9299"/>
                    <a:pt x="20668" y="9150"/>
                    <a:pt x="20532" y="9069"/>
                  </a:cubicBezTo>
                  <a:cubicBezTo>
                    <a:pt x="20461" y="9027"/>
                    <a:pt x="20382" y="9006"/>
                    <a:pt x="20303" y="9006"/>
                  </a:cubicBezTo>
                  <a:cubicBezTo>
                    <a:pt x="20229" y="9006"/>
                    <a:pt x="20156" y="9024"/>
                    <a:pt x="20090" y="9061"/>
                  </a:cubicBezTo>
                  <a:lnTo>
                    <a:pt x="15321" y="11671"/>
                  </a:lnTo>
                  <a:lnTo>
                    <a:pt x="15321" y="9451"/>
                  </a:lnTo>
                  <a:cubicBezTo>
                    <a:pt x="15321" y="9294"/>
                    <a:pt x="15240" y="9147"/>
                    <a:pt x="15101" y="9066"/>
                  </a:cubicBezTo>
                  <a:cubicBezTo>
                    <a:pt x="15030" y="9024"/>
                    <a:pt x="14951" y="9002"/>
                    <a:pt x="14872" y="9002"/>
                  </a:cubicBezTo>
                  <a:cubicBezTo>
                    <a:pt x="14800" y="9002"/>
                    <a:pt x="14727" y="9021"/>
                    <a:pt x="14662" y="9058"/>
                  </a:cubicBezTo>
                  <a:lnTo>
                    <a:pt x="9892" y="11668"/>
                  </a:lnTo>
                  <a:lnTo>
                    <a:pt x="9892" y="9448"/>
                  </a:lnTo>
                  <a:cubicBezTo>
                    <a:pt x="9892" y="9291"/>
                    <a:pt x="9811" y="9145"/>
                    <a:pt x="9673" y="9061"/>
                  </a:cubicBezTo>
                  <a:cubicBezTo>
                    <a:pt x="9603" y="9019"/>
                    <a:pt x="9525" y="8998"/>
                    <a:pt x="9447" y="8998"/>
                  </a:cubicBezTo>
                  <a:cubicBezTo>
                    <a:pt x="9373" y="8998"/>
                    <a:pt x="9298" y="9017"/>
                    <a:pt x="9231" y="9056"/>
                  </a:cubicBezTo>
                  <a:lnTo>
                    <a:pt x="4464" y="11671"/>
                  </a:lnTo>
                  <a:lnTo>
                    <a:pt x="4464" y="5764"/>
                  </a:lnTo>
                  <a:cubicBezTo>
                    <a:pt x="4464" y="5520"/>
                    <a:pt x="4663" y="5319"/>
                    <a:pt x="4908" y="5319"/>
                  </a:cubicBezTo>
                  <a:lnTo>
                    <a:pt x="6765" y="5319"/>
                  </a:lnTo>
                  <a:cubicBezTo>
                    <a:pt x="7013" y="5319"/>
                    <a:pt x="7212" y="5120"/>
                    <a:pt x="7212" y="4872"/>
                  </a:cubicBezTo>
                  <a:cubicBezTo>
                    <a:pt x="7212" y="4623"/>
                    <a:pt x="7013" y="4425"/>
                    <a:pt x="6765" y="4425"/>
                  </a:cubicBezTo>
                  <a:lnTo>
                    <a:pt x="4908" y="4425"/>
                  </a:lnTo>
                  <a:cubicBezTo>
                    <a:pt x="4168" y="4425"/>
                    <a:pt x="3570" y="5026"/>
                    <a:pt x="3570" y="5761"/>
                  </a:cubicBezTo>
                  <a:lnTo>
                    <a:pt x="3570" y="5764"/>
                  </a:lnTo>
                  <a:lnTo>
                    <a:pt x="889" y="5764"/>
                  </a:lnTo>
                  <a:lnTo>
                    <a:pt x="889" y="3366"/>
                  </a:lnTo>
                  <a:cubicBezTo>
                    <a:pt x="889" y="2003"/>
                    <a:pt x="1998" y="892"/>
                    <a:pt x="3366" y="892"/>
                  </a:cubicBezTo>
                  <a:cubicBezTo>
                    <a:pt x="4150" y="892"/>
                    <a:pt x="4872" y="1250"/>
                    <a:pt x="5342" y="1880"/>
                  </a:cubicBezTo>
                  <a:cubicBezTo>
                    <a:pt x="5430" y="1997"/>
                    <a:pt x="5565" y="2060"/>
                    <a:pt x="5701" y="2060"/>
                  </a:cubicBezTo>
                  <a:cubicBezTo>
                    <a:pt x="5794" y="2060"/>
                    <a:pt x="5888" y="2031"/>
                    <a:pt x="5967" y="1969"/>
                  </a:cubicBezTo>
                  <a:cubicBezTo>
                    <a:pt x="6164" y="1823"/>
                    <a:pt x="6205" y="1541"/>
                    <a:pt x="6054" y="1344"/>
                  </a:cubicBezTo>
                  <a:cubicBezTo>
                    <a:pt x="5996" y="1266"/>
                    <a:pt x="5933" y="1193"/>
                    <a:pt x="5871" y="1120"/>
                  </a:cubicBezTo>
                  <a:cubicBezTo>
                    <a:pt x="6242" y="970"/>
                    <a:pt x="6637" y="892"/>
                    <a:pt x="7042" y="892"/>
                  </a:cubicBezTo>
                  <a:cubicBezTo>
                    <a:pt x="8052" y="892"/>
                    <a:pt x="9006" y="1384"/>
                    <a:pt x="9592" y="2213"/>
                  </a:cubicBezTo>
                  <a:cubicBezTo>
                    <a:pt x="9681" y="2335"/>
                    <a:pt x="9817" y="2401"/>
                    <a:pt x="9958" y="2401"/>
                  </a:cubicBezTo>
                  <a:cubicBezTo>
                    <a:pt x="10047" y="2401"/>
                    <a:pt x="10138" y="2375"/>
                    <a:pt x="10217" y="2320"/>
                  </a:cubicBezTo>
                  <a:cubicBezTo>
                    <a:pt x="10418" y="2176"/>
                    <a:pt x="10465" y="1899"/>
                    <a:pt x="10324" y="1695"/>
                  </a:cubicBezTo>
                  <a:cubicBezTo>
                    <a:pt x="10232" y="1567"/>
                    <a:pt x="10138" y="1446"/>
                    <a:pt x="10034" y="1331"/>
                  </a:cubicBezTo>
                  <a:lnTo>
                    <a:pt x="12709" y="1331"/>
                  </a:lnTo>
                  <a:cubicBezTo>
                    <a:pt x="13564" y="1331"/>
                    <a:pt x="14257" y="2024"/>
                    <a:pt x="14257" y="2879"/>
                  </a:cubicBezTo>
                  <a:cubicBezTo>
                    <a:pt x="14257" y="3732"/>
                    <a:pt x="13564" y="4425"/>
                    <a:pt x="12709" y="4425"/>
                  </a:cubicBezTo>
                  <a:lnTo>
                    <a:pt x="10342" y="4425"/>
                  </a:lnTo>
                  <a:cubicBezTo>
                    <a:pt x="10094" y="4425"/>
                    <a:pt x="9895" y="4623"/>
                    <a:pt x="9895" y="4872"/>
                  </a:cubicBezTo>
                  <a:cubicBezTo>
                    <a:pt x="9895" y="5120"/>
                    <a:pt x="10094" y="5319"/>
                    <a:pt x="10342" y="5319"/>
                  </a:cubicBezTo>
                  <a:lnTo>
                    <a:pt x="12709" y="5319"/>
                  </a:lnTo>
                  <a:cubicBezTo>
                    <a:pt x="14053" y="5319"/>
                    <a:pt x="15148" y="4223"/>
                    <a:pt x="15148" y="2882"/>
                  </a:cubicBezTo>
                  <a:cubicBezTo>
                    <a:pt x="15148" y="1538"/>
                    <a:pt x="14053" y="442"/>
                    <a:pt x="12709" y="442"/>
                  </a:cubicBezTo>
                  <a:lnTo>
                    <a:pt x="8875" y="442"/>
                  </a:lnTo>
                  <a:cubicBezTo>
                    <a:pt x="8316" y="155"/>
                    <a:pt x="7693" y="0"/>
                    <a:pt x="7047" y="0"/>
                  </a:cubicBezTo>
                  <a:cubicBezTo>
                    <a:pt x="6373" y="0"/>
                    <a:pt x="5711" y="170"/>
                    <a:pt x="5123" y="492"/>
                  </a:cubicBezTo>
                  <a:cubicBezTo>
                    <a:pt x="4602" y="176"/>
                    <a:pt x="4001" y="0"/>
                    <a:pt x="33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9"/>
            <p:cNvSpPr/>
            <p:nvPr/>
          </p:nvSpPr>
          <p:spPr>
            <a:xfrm>
              <a:off x="4033915" y="2157403"/>
              <a:ext cx="46569" cy="47972"/>
            </a:xfrm>
            <a:custGeom>
              <a:avLst/>
              <a:gdLst/>
              <a:ahLst/>
              <a:cxnLst/>
              <a:rect l="l" t="t" r="r" b="b"/>
              <a:pathLst>
                <a:path w="2953" h="3042" extrusionOk="0">
                  <a:moveTo>
                    <a:pt x="2056" y="898"/>
                  </a:moveTo>
                  <a:lnTo>
                    <a:pt x="2056" y="2148"/>
                  </a:lnTo>
                  <a:lnTo>
                    <a:pt x="897" y="2148"/>
                  </a:lnTo>
                  <a:lnTo>
                    <a:pt x="897" y="898"/>
                  </a:lnTo>
                  <a:close/>
                  <a:moveTo>
                    <a:pt x="447" y="1"/>
                  </a:moveTo>
                  <a:cubicBezTo>
                    <a:pt x="199" y="1"/>
                    <a:pt x="0" y="199"/>
                    <a:pt x="0" y="448"/>
                  </a:cubicBezTo>
                  <a:lnTo>
                    <a:pt x="0" y="2595"/>
                  </a:lnTo>
                  <a:cubicBezTo>
                    <a:pt x="3" y="2843"/>
                    <a:pt x="204" y="3042"/>
                    <a:pt x="447" y="3042"/>
                  </a:cubicBezTo>
                  <a:lnTo>
                    <a:pt x="2503" y="3042"/>
                  </a:lnTo>
                  <a:cubicBezTo>
                    <a:pt x="2754" y="3042"/>
                    <a:pt x="2953" y="2843"/>
                    <a:pt x="2953" y="2595"/>
                  </a:cubicBezTo>
                  <a:lnTo>
                    <a:pt x="2953" y="448"/>
                  </a:lnTo>
                  <a:cubicBezTo>
                    <a:pt x="2953" y="199"/>
                    <a:pt x="2751" y="1"/>
                    <a:pt x="25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9"/>
            <p:cNvSpPr/>
            <p:nvPr/>
          </p:nvSpPr>
          <p:spPr>
            <a:xfrm>
              <a:off x="4098807" y="2157403"/>
              <a:ext cx="46537" cy="47972"/>
            </a:xfrm>
            <a:custGeom>
              <a:avLst/>
              <a:gdLst/>
              <a:ahLst/>
              <a:cxnLst/>
              <a:rect l="l" t="t" r="r" b="b"/>
              <a:pathLst>
                <a:path w="2951" h="3042" extrusionOk="0">
                  <a:moveTo>
                    <a:pt x="2056" y="898"/>
                  </a:moveTo>
                  <a:lnTo>
                    <a:pt x="2056" y="2148"/>
                  </a:lnTo>
                  <a:lnTo>
                    <a:pt x="895" y="2148"/>
                  </a:lnTo>
                  <a:lnTo>
                    <a:pt x="895" y="898"/>
                  </a:lnTo>
                  <a:close/>
                  <a:moveTo>
                    <a:pt x="448" y="1"/>
                  </a:moveTo>
                  <a:cubicBezTo>
                    <a:pt x="199" y="1"/>
                    <a:pt x="1" y="199"/>
                    <a:pt x="1" y="448"/>
                  </a:cubicBezTo>
                  <a:lnTo>
                    <a:pt x="1" y="2595"/>
                  </a:lnTo>
                  <a:cubicBezTo>
                    <a:pt x="3" y="2843"/>
                    <a:pt x="202" y="3042"/>
                    <a:pt x="448" y="3042"/>
                  </a:cubicBezTo>
                  <a:lnTo>
                    <a:pt x="2503" y="3042"/>
                  </a:lnTo>
                  <a:cubicBezTo>
                    <a:pt x="2751" y="3042"/>
                    <a:pt x="2950" y="2843"/>
                    <a:pt x="2950" y="2595"/>
                  </a:cubicBezTo>
                  <a:lnTo>
                    <a:pt x="2950" y="448"/>
                  </a:lnTo>
                  <a:cubicBezTo>
                    <a:pt x="2950" y="199"/>
                    <a:pt x="2751" y="1"/>
                    <a:pt x="25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9"/>
            <p:cNvSpPr/>
            <p:nvPr/>
          </p:nvSpPr>
          <p:spPr>
            <a:xfrm>
              <a:off x="4163668" y="2157403"/>
              <a:ext cx="46569" cy="47972"/>
            </a:xfrm>
            <a:custGeom>
              <a:avLst/>
              <a:gdLst/>
              <a:ahLst/>
              <a:cxnLst/>
              <a:rect l="l" t="t" r="r" b="b"/>
              <a:pathLst>
                <a:path w="2953" h="3042" extrusionOk="0">
                  <a:moveTo>
                    <a:pt x="2055" y="898"/>
                  </a:moveTo>
                  <a:lnTo>
                    <a:pt x="2055" y="2148"/>
                  </a:lnTo>
                  <a:lnTo>
                    <a:pt x="897" y="2148"/>
                  </a:lnTo>
                  <a:lnTo>
                    <a:pt x="897" y="898"/>
                  </a:lnTo>
                  <a:close/>
                  <a:moveTo>
                    <a:pt x="447" y="1"/>
                  </a:moveTo>
                  <a:cubicBezTo>
                    <a:pt x="199" y="1"/>
                    <a:pt x="0" y="199"/>
                    <a:pt x="0" y="448"/>
                  </a:cubicBezTo>
                  <a:lnTo>
                    <a:pt x="0" y="2595"/>
                  </a:lnTo>
                  <a:cubicBezTo>
                    <a:pt x="0" y="2843"/>
                    <a:pt x="204" y="3042"/>
                    <a:pt x="447" y="3042"/>
                  </a:cubicBezTo>
                  <a:lnTo>
                    <a:pt x="2505" y="3042"/>
                  </a:lnTo>
                  <a:cubicBezTo>
                    <a:pt x="2754" y="3042"/>
                    <a:pt x="2952" y="2843"/>
                    <a:pt x="2952" y="2595"/>
                  </a:cubicBezTo>
                  <a:lnTo>
                    <a:pt x="2952" y="448"/>
                  </a:lnTo>
                  <a:cubicBezTo>
                    <a:pt x="2952" y="199"/>
                    <a:pt x="2751" y="1"/>
                    <a:pt x="25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9"/>
            <p:cNvSpPr/>
            <p:nvPr/>
          </p:nvSpPr>
          <p:spPr>
            <a:xfrm>
              <a:off x="3916168" y="2154847"/>
              <a:ext cx="14161" cy="14114"/>
            </a:xfrm>
            <a:custGeom>
              <a:avLst/>
              <a:gdLst/>
              <a:ahLst/>
              <a:cxnLst/>
              <a:rect l="l" t="t" r="r" b="b"/>
              <a:pathLst>
                <a:path w="898" h="895" extrusionOk="0">
                  <a:moveTo>
                    <a:pt x="450" y="1"/>
                  </a:moveTo>
                  <a:cubicBezTo>
                    <a:pt x="332" y="1"/>
                    <a:pt x="217" y="48"/>
                    <a:pt x="131" y="131"/>
                  </a:cubicBezTo>
                  <a:cubicBezTo>
                    <a:pt x="50" y="212"/>
                    <a:pt x="0" y="330"/>
                    <a:pt x="0" y="448"/>
                  </a:cubicBezTo>
                  <a:cubicBezTo>
                    <a:pt x="0" y="565"/>
                    <a:pt x="50" y="680"/>
                    <a:pt x="131" y="764"/>
                  </a:cubicBezTo>
                  <a:cubicBezTo>
                    <a:pt x="217" y="848"/>
                    <a:pt x="332" y="895"/>
                    <a:pt x="450" y="895"/>
                  </a:cubicBezTo>
                  <a:cubicBezTo>
                    <a:pt x="568" y="895"/>
                    <a:pt x="680" y="850"/>
                    <a:pt x="767" y="764"/>
                  </a:cubicBezTo>
                  <a:cubicBezTo>
                    <a:pt x="848" y="683"/>
                    <a:pt x="897" y="565"/>
                    <a:pt x="897" y="448"/>
                  </a:cubicBezTo>
                  <a:cubicBezTo>
                    <a:pt x="897" y="330"/>
                    <a:pt x="848" y="215"/>
                    <a:pt x="767" y="131"/>
                  </a:cubicBezTo>
                  <a:cubicBezTo>
                    <a:pt x="686" y="48"/>
                    <a:pt x="568" y="1"/>
                    <a:pt x="4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 name="Google Shape;1754;p49"/>
          <p:cNvGrpSpPr/>
          <p:nvPr/>
        </p:nvGrpSpPr>
        <p:grpSpPr>
          <a:xfrm>
            <a:off x="1582204" y="1941659"/>
            <a:ext cx="615591" cy="615603"/>
            <a:chOff x="515635" y="3721332"/>
            <a:chExt cx="361496" cy="360423"/>
          </a:xfrm>
        </p:grpSpPr>
        <p:sp>
          <p:nvSpPr>
            <p:cNvPr id="1755" name="Google Shape;1755;p49"/>
            <p:cNvSpPr/>
            <p:nvPr/>
          </p:nvSpPr>
          <p:spPr>
            <a:xfrm>
              <a:off x="617036" y="3928388"/>
              <a:ext cx="14114" cy="41869"/>
            </a:xfrm>
            <a:custGeom>
              <a:avLst/>
              <a:gdLst/>
              <a:ahLst/>
              <a:cxnLst/>
              <a:rect l="l" t="t" r="r" b="b"/>
              <a:pathLst>
                <a:path w="895" h="2655" extrusionOk="0">
                  <a:moveTo>
                    <a:pt x="448" y="1"/>
                  </a:moveTo>
                  <a:cubicBezTo>
                    <a:pt x="199" y="1"/>
                    <a:pt x="0" y="199"/>
                    <a:pt x="0" y="448"/>
                  </a:cubicBezTo>
                  <a:lnTo>
                    <a:pt x="0" y="2208"/>
                  </a:lnTo>
                  <a:cubicBezTo>
                    <a:pt x="3" y="2456"/>
                    <a:pt x="202" y="2655"/>
                    <a:pt x="448" y="2655"/>
                  </a:cubicBezTo>
                  <a:cubicBezTo>
                    <a:pt x="693" y="2655"/>
                    <a:pt x="895" y="2456"/>
                    <a:pt x="895" y="2208"/>
                  </a:cubicBezTo>
                  <a:lnTo>
                    <a:pt x="895" y="448"/>
                  </a:lnTo>
                  <a:cubicBezTo>
                    <a:pt x="895" y="202"/>
                    <a:pt x="696" y="1"/>
                    <a:pt x="4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9"/>
            <p:cNvSpPr/>
            <p:nvPr/>
          </p:nvSpPr>
          <p:spPr>
            <a:xfrm>
              <a:off x="653671" y="3928388"/>
              <a:ext cx="14161" cy="41869"/>
            </a:xfrm>
            <a:custGeom>
              <a:avLst/>
              <a:gdLst/>
              <a:ahLst/>
              <a:cxnLst/>
              <a:rect l="l" t="t" r="r" b="b"/>
              <a:pathLst>
                <a:path w="898" h="2655" extrusionOk="0">
                  <a:moveTo>
                    <a:pt x="450" y="1"/>
                  </a:moveTo>
                  <a:cubicBezTo>
                    <a:pt x="204" y="1"/>
                    <a:pt x="0" y="199"/>
                    <a:pt x="0" y="448"/>
                  </a:cubicBezTo>
                  <a:lnTo>
                    <a:pt x="0" y="2208"/>
                  </a:lnTo>
                  <a:cubicBezTo>
                    <a:pt x="3" y="2456"/>
                    <a:pt x="202" y="2655"/>
                    <a:pt x="450" y="2655"/>
                  </a:cubicBezTo>
                  <a:cubicBezTo>
                    <a:pt x="693" y="2655"/>
                    <a:pt x="897" y="2456"/>
                    <a:pt x="897" y="2208"/>
                  </a:cubicBezTo>
                  <a:lnTo>
                    <a:pt x="897" y="448"/>
                  </a:lnTo>
                  <a:cubicBezTo>
                    <a:pt x="897" y="202"/>
                    <a:pt x="699" y="1"/>
                    <a:pt x="4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9"/>
            <p:cNvSpPr/>
            <p:nvPr/>
          </p:nvSpPr>
          <p:spPr>
            <a:xfrm>
              <a:off x="690306" y="3928388"/>
              <a:ext cx="14161" cy="41869"/>
            </a:xfrm>
            <a:custGeom>
              <a:avLst/>
              <a:gdLst/>
              <a:ahLst/>
              <a:cxnLst/>
              <a:rect l="l" t="t" r="r" b="b"/>
              <a:pathLst>
                <a:path w="898" h="2655" extrusionOk="0">
                  <a:moveTo>
                    <a:pt x="448" y="1"/>
                  </a:moveTo>
                  <a:cubicBezTo>
                    <a:pt x="204" y="1"/>
                    <a:pt x="0" y="199"/>
                    <a:pt x="0" y="448"/>
                  </a:cubicBezTo>
                  <a:lnTo>
                    <a:pt x="0" y="2208"/>
                  </a:lnTo>
                  <a:cubicBezTo>
                    <a:pt x="0" y="2456"/>
                    <a:pt x="199" y="2655"/>
                    <a:pt x="448" y="2655"/>
                  </a:cubicBezTo>
                  <a:cubicBezTo>
                    <a:pt x="693" y="2655"/>
                    <a:pt x="897" y="2456"/>
                    <a:pt x="897" y="2208"/>
                  </a:cubicBezTo>
                  <a:lnTo>
                    <a:pt x="897" y="448"/>
                  </a:lnTo>
                  <a:cubicBezTo>
                    <a:pt x="897" y="202"/>
                    <a:pt x="696" y="1"/>
                    <a:pt x="4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9"/>
            <p:cNvSpPr/>
            <p:nvPr/>
          </p:nvSpPr>
          <p:spPr>
            <a:xfrm>
              <a:off x="726894" y="3928388"/>
              <a:ext cx="14161" cy="41869"/>
            </a:xfrm>
            <a:custGeom>
              <a:avLst/>
              <a:gdLst/>
              <a:ahLst/>
              <a:cxnLst/>
              <a:rect l="l" t="t" r="r" b="b"/>
              <a:pathLst>
                <a:path w="898" h="2655" extrusionOk="0">
                  <a:moveTo>
                    <a:pt x="451" y="1"/>
                  </a:moveTo>
                  <a:cubicBezTo>
                    <a:pt x="205" y="1"/>
                    <a:pt x="1" y="199"/>
                    <a:pt x="1" y="448"/>
                  </a:cubicBezTo>
                  <a:lnTo>
                    <a:pt x="1" y="2208"/>
                  </a:lnTo>
                  <a:cubicBezTo>
                    <a:pt x="4" y="2456"/>
                    <a:pt x="202" y="2655"/>
                    <a:pt x="451" y="2655"/>
                  </a:cubicBezTo>
                  <a:cubicBezTo>
                    <a:pt x="696" y="2655"/>
                    <a:pt x="898" y="2456"/>
                    <a:pt x="898" y="2208"/>
                  </a:cubicBezTo>
                  <a:lnTo>
                    <a:pt x="898" y="448"/>
                  </a:lnTo>
                  <a:cubicBezTo>
                    <a:pt x="898" y="202"/>
                    <a:pt x="699" y="1"/>
                    <a:pt x="4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9"/>
            <p:cNvSpPr/>
            <p:nvPr/>
          </p:nvSpPr>
          <p:spPr>
            <a:xfrm>
              <a:off x="515635" y="3721332"/>
              <a:ext cx="361496" cy="360423"/>
            </a:xfrm>
            <a:custGeom>
              <a:avLst/>
              <a:gdLst/>
              <a:ahLst/>
              <a:cxnLst/>
              <a:rect l="l" t="t" r="r" b="b"/>
              <a:pathLst>
                <a:path w="22923" h="22855" extrusionOk="0">
                  <a:moveTo>
                    <a:pt x="4385" y="879"/>
                  </a:moveTo>
                  <a:cubicBezTo>
                    <a:pt x="4929" y="879"/>
                    <a:pt x="5444" y="1146"/>
                    <a:pt x="5758" y="1593"/>
                  </a:cubicBezTo>
                  <a:cubicBezTo>
                    <a:pt x="5844" y="1716"/>
                    <a:pt x="5983" y="1781"/>
                    <a:pt x="6124" y="1781"/>
                  </a:cubicBezTo>
                  <a:cubicBezTo>
                    <a:pt x="6210" y="1781"/>
                    <a:pt x="6302" y="1755"/>
                    <a:pt x="6380" y="1700"/>
                  </a:cubicBezTo>
                  <a:cubicBezTo>
                    <a:pt x="6561" y="1572"/>
                    <a:pt x="6616" y="1337"/>
                    <a:pt x="6524" y="1146"/>
                  </a:cubicBezTo>
                  <a:lnTo>
                    <a:pt x="7089" y="1146"/>
                  </a:lnTo>
                  <a:cubicBezTo>
                    <a:pt x="7573" y="1146"/>
                    <a:pt x="7965" y="1538"/>
                    <a:pt x="7965" y="2022"/>
                  </a:cubicBezTo>
                  <a:cubicBezTo>
                    <a:pt x="7965" y="2506"/>
                    <a:pt x="7573" y="2898"/>
                    <a:pt x="7089" y="2898"/>
                  </a:cubicBezTo>
                  <a:lnTo>
                    <a:pt x="4874" y="2898"/>
                  </a:lnTo>
                  <a:cubicBezTo>
                    <a:pt x="4275" y="2898"/>
                    <a:pt x="3792" y="3382"/>
                    <a:pt x="3792" y="3978"/>
                  </a:cubicBezTo>
                  <a:lnTo>
                    <a:pt x="3792" y="4519"/>
                  </a:lnTo>
                  <a:lnTo>
                    <a:pt x="897" y="4519"/>
                  </a:lnTo>
                  <a:lnTo>
                    <a:pt x="897" y="2174"/>
                  </a:lnTo>
                  <a:cubicBezTo>
                    <a:pt x="894" y="1462"/>
                    <a:pt x="1475" y="884"/>
                    <a:pt x="2191" y="884"/>
                  </a:cubicBezTo>
                  <a:cubicBezTo>
                    <a:pt x="2602" y="884"/>
                    <a:pt x="2978" y="1073"/>
                    <a:pt x="3227" y="1400"/>
                  </a:cubicBezTo>
                  <a:cubicBezTo>
                    <a:pt x="3314" y="1516"/>
                    <a:pt x="3448" y="1577"/>
                    <a:pt x="3584" y="1577"/>
                  </a:cubicBezTo>
                  <a:cubicBezTo>
                    <a:pt x="3678" y="1577"/>
                    <a:pt x="3772" y="1548"/>
                    <a:pt x="3852" y="1488"/>
                  </a:cubicBezTo>
                  <a:cubicBezTo>
                    <a:pt x="4027" y="1358"/>
                    <a:pt x="4077" y="1120"/>
                    <a:pt x="3983" y="929"/>
                  </a:cubicBezTo>
                  <a:cubicBezTo>
                    <a:pt x="4113" y="898"/>
                    <a:pt x="4247" y="879"/>
                    <a:pt x="4385" y="879"/>
                  </a:cubicBezTo>
                  <a:close/>
                  <a:moveTo>
                    <a:pt x="4111" y="5413"/>
                  </a:moveTo>
                  <a:lnTo>
                    <a:pt x="4111" y="6661"/>
                  </a:lnTo>
                  <a:lnTo>
                    <a:pt x="897" y="6661"/>
                  </a:lnTo>
                  <a:lnTo>
                    <a:pt x="897" y="5413"/>
                  </a:lnTo>
                  <a:close/>
                  <a:moveTo>
                    <a:pt x="7144" y="6462"/>
                  </a:moveTo>
                  <a:lnTo>
                    <a:pt x="10180" y="8154"/>
                  </a:lnTo>
                  <a:lnTo>
                    <a:pt x="10180" y="10254"/>
                  </a:lnTo>
                  <a:lnTo>
                    <a:pt x="7144" y="10254"/>
                  </a:lnTo>
                  <a:lnTo>
                    <a:pt x="7144" y="6462"/>
                  </a:lnTo>
                  <a:close/>
                  <a:moveTo>
                    <a:pt x="11071" y="6462"/>
                  </a:moveTo>
                  <a:lnTo>
                    <a:pt x="14107" y="8154"/>
                  </a:lnTo>
                  <a:lnTo>
                    <a:pt x="14107" y="10254"/>
                  </a:lnTo>
                  <a:lnTo>
                    <a:pt x="11071" y="10254"/>
                  </a:lnTo>
                  <a:lnTo>
                    <a:pt x="11071" y="6462"/>
                  </a:lnTo>
                  <a:close/>
                  <a:moveTo>
                    <a:pt x="18213" y="13470"/>
                  </a:moveTo>
                  <a:lnTo>
                    <a:pt x="18213" y="15078"/>
                  </a:lnTo>
                  <a:lnTo>
                    <a:pt x="16610" y="15078"/>
                  </a:lnTo>
                  <a:lnTo>
                    <a:pt x="16610" y="13470"/>
                  </a:lnTo>
                  <a:close/>
                  <a:moveTo>
                    <a:pt x="4105" y="7555"/>
                  </a:moveTo>
                  <a:lnTo>
                    <a:pt x="4105" y="17756"/>
                  </a:lnTo>
                  <a:lnTo>
                    <a:pt x="894" y="17756"/>
                  </a:lnTo>
                  <a:lnTo>
                    <a:pt x="894" y="7555"/>
                  </a:lnTo>
                  <a:close/>
                  <a:moveTo>
                    <a:pt x="15713" y="11150"/>
                  </a:moveTo>
                  <a:lnTo>
                    <a:pt x="15713" y="17756"/>
                  </a:lnTo>
                  <a:lnTo>
                    <a:pt x="5002" y="17756"/>
                  </a:lnTo>
                  <a:lnTo>
                    <a:pt x="5002" y="11150"/>
                  </a:lnTo>
                  <a:close/>
                  <a:moveTo>
                    <a:pt x="19397" y="13467"/>
                  </a:moveTo>
                  <a:cubicBezTo>
                    <a:pt x="20812" y="13470"/>
                    <a:pt x="21963" y="14620"/>
                    <a:pt x="21963" y="16038"/>
                  </a:cubicBezTo>
                  <a:lnTo>
                    <a:pt x="21963" y="19087"/>
                  </a:lnTo>
                  <a:cubicBezTo>
                    <a:pt x="21793" y="19202"/>
                    <a:pt x="21596" y="19259"/>
                    <a:pt x="21387" y="19259"/>
                  </a:cubicBezTo>
                  <a:cubicBezTo>
                    <a:pt x="21113" y="19259"/>
                    <a:pt x="20851" y="19152"/>
                    <a:pt x="20658" y="18956"/>
                  </a:cubicBezTo>
                  <a:cubicBezTo>
                    <a:pt x="20626" y="18922"/>
                    <a:pt x="20590" y="18891"/>
                    <a:pt x="20558" y="18862"/>
                  </a:cubicBezTo>
                  <a:lnTo>
                    <a:pt x="20558" y="16971"/>
                  </a:lnTo>
                  <a:cubicBezTo>
                    <a:pt x="20558" y="16080"/>
                    <a:pt x="19939" y="15332"/>
                    <a:pt x="19107" y="15128"/>
                  </a:cubicBezTo>
                  <a:lnTo>
                    <a:pt x="19107" y="13467"/>
                  </a:lnTo>
                  <a:close/>
                  <a:moveTo>
                    <a:pt x="18663" y="15972"/>
                  </a:moveTo>
                  <a:cubicBezTo>
                    <a:pt x="19214" y="15972"/>
                    <a:pt x="19664" y="16422"/>
                    <a:pt x="19664" y="16974"/>
                  </a:cubicBezTo>
                  <a:lnTo>
                    <a:pt x="19664" y="18433"/>
                  </a:lnTo>
                  <a:cubicBezTo>
                    <a:pt x="19542" y="18409"/>
                    <a:pt x="19418" y="18398"/>
                    <a:pt x="19295" y="18398"/>
                  </a:cubicBezTo>
                  <a:cubicBezTo>
                    <a:pt x="18803" y="18398"/>
                    <a:pt x="18312" y="18585"/>
                    <a:pt x="17936" y="18959"/>
                  </a:cubicBezTo>
                  <a:cubicBezTo>
                    <a:pt x="17739" y="19155"/>
                    <a:pt x="17481" y="19262"/>
                    <a:pt x="17206" y="19262"/>
                  </a:cubicBezTo>
                  <a:cubicBezTo>
                    <a:pt x="16989" y="19262"/>
                    <a:pt x="16782" y="19194"/>
                    <a:pt x="16610" y="19071"/>
                  </a:cubicBezTo>
                  <a:lnTo>
                    <a:pt x="16610" y="15972"/>
                  </a:lnTo>
                  <a:close/>
                  <a:moveTo>
                    <a:pt x="15713" y="18647"/>
                  </a:moveTo>
                  <a:lnTo>
                    <a:pt x="15713" y="19275"/>
                  </a:lnTo>
                  <a:lnTo>
                    <a:pt x="15713" y="21953"/>
                  </a:lnTo>
                  <a:lnTo>
                    <a:pt x="894" y="21953"/>
                  </a:lnTo>
                  <a:lnTo>
                    <a:pt x="894" y="21061"/>
                  </a:lnTo>
                  <a:lnTo>
                    <a:pt x="4390" y="21061"/>
                  </a:lnTo>
                  <a:cubicBezTo>
                    <a:pt x="4636" y="21061"/>
                    <a:pt x="4838" y="20860"/>
                    <a:pt x="4838" y="20614"/>
                  </a:cubicBezTo>
                  <a:cubicBezTo>
                    <a:pt x="4838" y="20368"/>
                    <a:pt x="4639" y="20164"/>
                    <a:pt x="4390" y="20164"/>
                  </a:cubicBezTo>
                  <a:lnTo>
                    <a:pt x="894" y="20164"/>
                  </a:lnTo>
                  <a:lnTo>
                    <a:pt x="894" y="18647"/>
                  </a:lnTo>
                  <a:close/>
                  <a:moveTo>
                    <a:pt x="2186" y="1"/>
                  </a:moveTo>
                  <a:cubicBezTo>
                    <a:pt x="981" y="1"/>
                    <a:pt x="0" y="981"/>
                    <a:pt x="0" y="2187"/>
                  </a:cubicBezTo>
                  <a:lnTo>
                    <a:pt x="0" y="22408"/>
                  </a:lnTo>
                  <a:cubicBezTo>
                    <a:pt x="0" y="22653"/>
                    <a:pt x="199" y="22855"/>
                    <a:pt x="447" y="22855"/>
                  </a:cubicBezTo>
                  <a:lnTo>
                    <a:pt x="16160" y="22855"/>
                  </a:lnTo>
                  <a:cubicBezTo>
                    <a:pt x="16288" y="22855"/>
                    <a:pt x="16403" y="22800"/>
                    <a:pt x="16484" y="22714"/>
                  </a:cubicBezTo>
                  <a:cubicBezTo>
                    <a:pt x="16715" y="22807"/>
                    <a:pt x="16961" y="22854"/>
                    <a:pt x="17206" y="22854"/>
                  </a:cubicBezTo>
                  <a:cubicBezTo>
                    <a:pt x="17698" y="22854"/>
                    <a:pt x="18190" y="22665"/>
                    <a:pt x="18566" y="22290"/>
                  </a:cubicBezTo>
                  <a:cubicBezTo>
                    <a:pt x="18762" y="22094"/>
                    <a:pt x="19021" y="21987"/>
                    <a:pt x="19295" y="21987"/>
                  </a:cubicBezTo>
                  <a:cubicBezTo>
                    <a:pt x="19570" y="21987"/>
                    <a:pt x="19831" y="22094"/>
                    <a:pt x="20025" y="22290"/>
                  </a:cubicBezTo>
                  <a:cubicBezTo>
                    <a:pt x="20399" y="22666"/>
                    <a:pt x="20893" y="22852"/>
                    <a:pt x="21387" y="22852"/>
                  </a:cubicBezTo>
                  <a:cubicBezTo>
                    <a:pt x="21881" y="22852"/>
                    <a:pt x="22373" y="22666"/>
                    <a:pt x="22750" y="22290"/>
                  </a:cubicBezTo>
                  <a:cubicBezTo>
                    <a:pt x="22922" y="22117"/>
                    <a:pt x="22922" y="21832"/>
                    <a:pt x="22750" y="21660"/>
                  </a:cubicBezTo>
                  <a:cubicBezTo>
                    <a:pt x="22662" y="21567"/>
                    <a:pt x="22547" y="21521"/>
                    <a:pt x="22431" y="21521"/>
                  </a:cubicBezTo>
                  <a:cubicBezTo>
                    <a:pt x="22319" y="21521"/>
                    <a:pt x="22207" y="21564"/>
                    <a:pt x="22119" y="21649"/>
                  </a:cubicBezTo>
                  <a:cubicBezTo>
                    <a:pt x="21918" y="21851"/>
                    <a:pt x="21653" y="21951"/>
                    <a:pt x="21389" y="21951"/>
                  </a:cubicBezTo>
                  <a:cubicBezTo>
                    <a:pt x="21124" y="21951"/>
                    <a:pt x="20859" y="21851"/>
                    <a:pt x="20658" y="21649"/>
                  </a:cubicBezTo>
                  <a:cubicBezTo>
                    <a:pt x="20297" y="21286"/>
                    <a:pt x="19813" y="21082"/>
                    <a:pt x="19295" y="21082"/>
                  </a:cubicBezTo>
                  <a:cubicBezTo>
                    <a:pt x="18783" y="21082"/>
                    <a:pt x="18299" y="21283"/>
                    <a:pt x="17933" y="21649"/>
                  </a:cubicBezTo>
                  <a:cubicBezTo>
                    <a:pt x="17732" y="21851"/>
                    <a:pt x="17469" y="21951"/>
                    <a:pt x="17206" y="21951"/>
                  </a:cubicBezTo>
                  <a:cubicBezTo>
                    <a:pt x="16995" y="21951"/>
                    <a:pt x="16783" y="21886"/>
                    <a:pt x="16602" y="21756"/>
                  </a:cubicBezTo>
                  <a:lnTo>
                    <a:pt x="16602" y="20057"/>
                  </a:lnTo>
                  <a:cubicBezTo>
                    <a:pt x="16790" y="20120"/>
                    <a:pt x="16994" y="20151"/>
                    <a:pt x="17201" y="20151"/>
                  </a:cubicBezTo>
                  <a:cubicBezTo>
                    <a:pt x="17713" y="20151"/>
                    <a:pt x="18197" y="19952"/>
                    <a:pt x="18563" y="19586"/>
                  </a:cubicBezTo>
                  <a:cubicBezTo>
                    <a:pt x="18765" y="19385"/>
                    <a:pt x="19029" y="19284"/>
                    <a:pt x="19294" y="19284"/>
                  </a:cubicBezTo>
                  <a:cubicBezTo>
                    <a:pt x="19559" y="19284"/>
                    <a:pt x="19824" y="19385"/>
                    <a:pt x="20025" y="19586"/>
                  </a:cubicBezTo>
                  <a:cubicBezTo>
                    <a:pt x="20386" y="19950"/>
                    <a:pt x="20869" y="20151"/>
                    <a:pt x="21387" y="20151"/>
                  </a:cubicBezTo>
                  <a:cubicBezTo>
                    <a:pt x="21900" y="20151"/>
                    <a:pt x="22384" y="19952"/>
                    <a:pt x="22750" y="19586"/>
                  </a:cubicBezTo>
                  <a:cubicBezTo>
                    <a:pt x="22875" y="19461"/>
                    <a:pt x="22912" y="19278"/>
                    <a:pt x="22854" y="19121"/>
                  </a:cubicBezTo>
                  <a:lnTo>
                    <a:pt x="22854" y="16032"/>
                  </a:lnTo>
                  <a:cubicBezTo>
                    <a:pt x="22854" y="14124"/>
                    <a:pt x="21301" y="12576"/>
                    <a:pt x="19397" y="12576"/>
                  </a:cubicBezTo>
                  <a:lnTo>
                    <a:pt x="16610" y="12576"/>
                  </a:lnTo>
                  <a:lnTo>
                    <a:pt x="16610" y="10703"/>
                  </a:lnTo>
                  <a:cubicBezTo>
                    <a:pt x="16610" y="10458"/>
                    <a:pt x="16408" y="10254"/>
                    <a:pt x="16160" y="10254"/>
                  </a:cubicBezTo>
                  <a:lnTo>
                    <a:pt x="15002" y="10254"/>
                  </a:lnTo>
                  <a:lnTo>
                    <a:pt x="15002" y="7892"/>
                  </a:lnTo>
                  <a:cubicBezTo>
                    <a:pt x="15002" y="7728"/>
                    <a:pt x="14913" y="7581"/>
                    <a:pt x="14772" y="7503"/>
                  </a:cubicBezTo>
                  <a:lnTo>
                    <a:pt x="10841" y="5317"/>
                  </a:lnTo>
                  <a:cubicBezTo>
                    <a:pt x="10775" y="5278"/>
                    <a:pt x="10701" y="5259"/>
                    <a:pt x="10626" y="5259"/>
                  </a:cubicBezTo>
                  <a:cubicBezTo>
                    <a:pt x="10547" y="5259"/>
                    <a:pt x="10468" y="5280"/>
                    <a:pt x="10397" y="5322"/>
                  </a:cubicBezTo>
                  <a:cubicBezTo>
                    <a:pt x="10261" y="5403"/>
                    <a:pt x="10180" y="5547"/>
                    <a:pt x="10180" y="5709"/>
                  </a:cubicBezTo>
                  <a:lnTo>
                    <a:pt x="10180" y="7137"/>
                  </a:lnTo>
                  <a:lnTo>
                    <a:pt x="6914" y="5319"/>
                  </a:lnTo>
                  <a:cubicBezTo>
                    <a:pt x="6846" y="5281"/>
                    <a:pt x="6771" y="5262"/>
                    <a:pt x="6696" y="5262"/>
                  </a:cubicBezTo>
                  <a:cubicBezTo>
                    <a:pt x="6618" y="5262"/>
                    <a:pt x="6539" y="5283"/>
                    <a:pt x="6469" y="5325"/>
                  </a:cubicBezTo>
                  <a:cubicBezTo>
                    <a:pt x="6331" y="5408"/>
                    <a:pt x="6250" y="5552"/>
                    <a:pt x="6250" y="5712"/>
                  </a:cubicBezTo>
                  <a:lnTo>
                    <a:pt x="6250" y="10264"/>
                  </a:lnTo>
                  <a:lnTo>
                    <a:pt x="5002" y="10264"/>
                  </a:lnTo>
                  <a:lnTo>
                    <a:pt x="5002" y="4977"/>
                  </a:lnTo>
                  <a:cubicBezTo>
                    <a:pt x="5002" y="4773"/>
                    <a:pt x="4866" y="4603"/>
                    <a:pt x="4683" y="4548"/>
                  </a:cubicBezTo>
                  <a:lnTo>
                    <a:pt x="4683" y="3988"/>
                  </a:lnTo>
                  <a:cubicBezTo>
                    <a:pt x="4683" y="3884"/>
                    <a:pt x="4770" y="3800"/>
                    <a:pt x="4874" y="3800"/>
                  </a:cubicBezTo>
                  <a:lnTo>
                    <a:pt x="7089" y="3800"/>
                  </a:lnTo>
                  <a:cubicBezTo>
                    <a:pt x="8064" y="3800"/>
                    <a:pt x="8859" y="3005"/>
                    <a:pt x="8859" y="2030"/>
                  </a:cubicBezTo>
                  <a:cubicBezTo>
                    <a:pt x="8859" y="1057"/>
                    <a:pt x="8064" y="262"/>
                    <a:pt x="7089" y="262"/>
                  </a:cubicBezTo>
                  <a:lnTo>
                    <a:pt x="5515" y="262"/>
                  </a:lnTo>
                  <a:cubicBezTo>
                    <a:pt x="5167" y="92"/>
                    <a:pt x="4783" y="1"/>
                    <a:pt x="4383" y="1"/>
                  </a:cubicBezTo>
                  <a:cubicBezTo>
                    <a:pt x="3985" y="1"/>
                    <a:pt x="3593" y="92"/>
                    <a:pt x="3240" y="270"/>
                  </a:cubicBezTo>
                  <a:cubicBezTo>
                    <a:pt x="2923" y="95"/>
                    <a:pt x="2563" y="1"/>
                    <a:pt x="2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9"/>
            <p:cNvSpPr/>
            <p:nvPr/>
          </p:nvSpPr>
          <p:spPr>
            <a:xfrm>
              <a:off x="605976" y="4039457"/>
              <a:ext cx="14161" cy="14146"/>
            </a:xfrm>
            <a:custGeom>
              <a:avLst/>
              <a:gdLst/>
              <a:ahLst/>
              <a:cxnLst/>
              <a:rect l="l" t="t" r="r" b="b"/>
              <a:pathLst>
                <a:path w="898" h="897" extrusionOk="0">
                  <a:moveTo>
                    <a:pt x="448" y="0"/>
                  </a:moveTo>
                  <a:cubicBezTo>
                    <a:pt x="330" y="0"/>
                    <a:pt x="218" y="50"/>
                    <a:pt x="131" y="131"/>
                  </a:cubicBezTo>
                  <a:cubicBezTo>
                    <a:pt x="50" y="214"/>
                    <a:pt x="1" y="332"/>
                    <a:pt x="1" y="450"/>
                  </a:cubicBezTo>
                  <a:cubicBezTo>
                    <a:pt x="1" y="567"/>
                    <a:pt x="50" y="680"/>
                    <a:pt x="131" y="766"/>
                  </a:cubicBezTo>
                  <a:cubicBezTo>
                    <a:pt x="212" y="847"/>
                    <a:pt x="330" y="897"/>
                    <a:pt x="448" y="897"/>
                  </a:cubicBezTo>
                  <a:cubicBezTo>
                    <a:pt x="568" y="897"/>
                    <a:pt x="681" y="847"/>
                    <a:pt x="767" y="766"/>
                  </a:cubicBezTo>
                  <a:cubicBezTo>
                    <a:pt x="850" y="683"/>
                    <a:pt x="898" y="565"/>
                    <a:pt x="898" y="450"/>
                  </a:cubicBezTo>
                  <a:cubicBezTo>
                    <a:pt x="898" y="329"/>
                    <a:pt x="850" y="217"/>
                    <a:pt x="767" y="131"/>
                  </a:cubicBezTo>
                  <a:cubicBezTo>
                    <a:pt x="686" y="50"/>
                    <a:pt x="568" y="0"/>
                    <a:pt x="4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9"/>
            <p:cNvSpPr/>
            <p:nvPr/>
          </p:nvSpPr>
          <p:spPr>
            <a:xfrm>
              <a:off x="667035" y="3767038"/>
              <a:ext cx="54990" cy="14130"/>
            </a:xfrm>
            <a:custGeom>
              <a:avLst/>
              <a:gdLst/>
              <a:ahLst/>
              <a:cxnLst/>
              <a:rect l="l" t="t" r="r" b="b"/>
              <a:pathLst>
                <a:path w="3487" h="896" extrusionOk="0">
                  <a:moveTo>
                    <a:pt x="448" y="1"/>
                  </a:moveTo>
                  <a:cubicBezTo>
                    <a:pt x="199" y="1"/>
                    <a:pt x="1" y="202"/>
                    <a:pt x="1" y="448"/>
                  </a:cubicBezTo>
                  <a:cubicBezTo>
                    <a:pt x="1" y="696"/>
                    <a:pt x="205" y="895"/>
                    <a:pt x="448" y="895"/>
                  </a:cubicBezTo>
                  <a:lnTo>
                    <a:pt x="3039" y="895"/>
                  </a:lnTo>
                  <a:cubicBezTo>
                    <a:pt x="3288" y="895"/>
                    <a:pt x="3486" y="696"/>
                    <a:pt x="3486" y="448"/>
                  </a:cubicBezTo>
                  <a:cubicBezTo>
                    <a:pt x="3486" y="200"/>
                    <a:pt x="3282" y="1"/>
                    <a:pt x="30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9"/>
            <p:cNvSpPr/>
            <p:nvPr/>
          </p:nvSpPr>
          <p:spPr>
            <a:xfrm>
              <a:off x="736061" y="3767038"/>
              <a:ext cx="14114" cy="14130"/>
            </a:xfrm>
            <a:custGeom>
              <a:avLst/>
              <a:gdLst/>
              <a:ahLst/>
              <a:cxnLst/>
              <a:rect l="l" t="t" r="r" b="b"/>
              <a:pathLst>
                <a:path w="895" h="896" extrusionOk="0">
                  <a:moveTo>
                    <a:pt x="448" y="1"/>
                  </a:moveTo>
                  <a:cubicBezTo>
                    <a:pt x="330" y="1"/>
                    <a:pt x="212" y="45"/>
                    <a:pt x="131" y="132"/>
                  </a:cubicBezTo>
                  <a:cubicBezTo>
                    <a:pt x="50" y="215"/>
                    <a:pt x="0" y="330"/>
                    <a:pt x="0" y="448"/>
                  </a:cubicBezTo>
                  <a:cubicBezTo>
                    <a:pt x="0" y="566"/>
                    <a:pt x="50" y="683"/>
                    <a:pt x="131" y="764"/>
                  </a:cubicBezTo>
                  <a:cubicBezTo>
                    <a:pt x="215" y="846"/>
                    <a:pt x="330" y="895"/>
                    <a:pt x="448" y="895"/>
                  </a:cubicBezTo>
                  <a:cubicBezTo>
                    <a:pt x="565" y="895"/>
                    <a:pt x="683" y="846"/>
                    <a:pt x="764" y="764"/>
                  </a:cubicBezTo>
                  <a:cubicBezTo>
                    <a:pt x="848" y="681"/>
                    <a:pt x="895" y="566"/>
                    <a:pt x="895" y="448"/>
                  </a:cubicBezTo>
                  <a:cubicBezTo>
                    <a:pt x="895" y="330"/>
                    <a:pt x="848" y="213"/>
                    <a:pt x="764" y="132"/>
                  </a:cubicBezTo>
                  <a:cubicBezTo>
                    <a:pt x="680" y="45"/>
                    <a:pt x="565" y="1"/>
                    <a:pt x="4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3" name="Google Shape;1763;p49"/>
          <p:cNvSpPr/>
          <p:nvPr/>
        </p:nvSpPr>
        <p:spPr>
          <a:xfrm>
            <a:off x="7966804" y="130395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9"/>
          <p:cNvSpPr/>
          <p:nvPr/>
        </p:nvSpPr>
        <p:spPr>
          <a:xfrm>
            <a:off x="-207248" y="1595479"/>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5" name="Google Shape;1765;p49"/>
          <p:cNvGrpSpPr/>
          <p:nvPr/>
        </p:nvGrpSpPr>
        <p:grpSpPr>
          <a:xfrm>
            <a:off x="262790" y="4246020"/>
            <a:ext cx="1541220" cy="573240"/>
            <a:chOff x="65925" y="3976450"/>
            <a:chExt cx="1284350" cy="477700"/>
          </a:xfrm>
        </p:grpSpPr>
        <p:sp>
          <p:nvSpPr>
            <p:cNvPr id="1766" name="Google Shape;1766;p49"/>
            <p:cNvSpPr/>
            <p:nvPr/>
          </p:nvSpPr>
          <p:spPr>
            <a:xfrm>
              <a:off x="636275" y="4188750"/>
              <a:ext cx="187200" cy="171550"/>
            </a:xfrm>
            <a:custGeom>
              <a:avLst/>
              <a:gdLst/>
              <a:ahLst/>
              <a:cxnLst/>
              <a:rect l="l" t="t" r="r" b="b"/>
              <a:pathLst>
                <a:path w="3744" h="3431" extrusionOk="0">
                  <a:moveTo>
                    <a:pt x="1375" y="1"/>
                  </a:moveTo>
                  <a:lnTo>
                    <a:pt x="548" y="1710"/>
                  </a:lnTo>
                  <a:lnTo>
                    <a:pt x="1085" y="2246"/>
                  </a:lnTo>
                  <a:lnTo>
                    <a:pt x="1" y="3431"/>
                  </a:lnTo>
                  <a:lnTo>
                    <a:pt x="1" y="3431"/>
                  </a:lnTo>
                  <a:lnTo>
                    <a:pt x="3744" y="2369"/>
                  </a:lnTo>
                  <a:lnTo>
                    <a:pt x="1375" y="1"/>
                  </a:lnTo>
                  <a:close/>
                </a:path>
              </a:pathLst>
            </a:custGeom>
            <a:solidFill>
              <a:srgbClr val="2D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9"/>
            <p:cNvSpPr/>
            <p:nvPr/>
          </p:nvSpPr>
          <p:spPr>
            <a:xfrm>
              <a:off x="992125" y="4064200"/>
              <a:ext cx="160400" cy="148350"/>
            </a:xfrm>
            <a:custGeom>
              <a:avLst/>
              <a:gdLst/>
              <a:ahLst/>
              <a:cxnLst/>
              <a:rect l="l" t="t" r="r" b="b"/>
              <a:pathLst>
                <a:path w="3208" h="2967" extrusionOk="0">
                  <a:moveTo>
                    <a:pt x="2314" y="0"/>
                  </a:moveTo>
                  <a:lnTo>
                    <a:pt x="68" y="56"/>
                  </a:lnTo>
                  <a:lnTo>
                    <a:pt x="1" y="1721"/>
                  </a:lnTo>
                  <a:cubicBezTo>
                    <a:pt x="1" y="1721"/>
                    <a:pt x="839" y="2849"/>
                    <a:pt x="1129" y="2961"/>
                  </a:cubicBezTo>
                  <a:cubicBezTo>
                    <a:pt x="1139" y="2965"/>
                    <a:pt x="1150" y="2967"/>
                    <a:pt x="1162" y="2967"/>
                  </a:cubicBezTo>
                  <a:cubicBezTo>
                    <a:pt x="1541" y="2967"/>
                    <a:pt x="3208" y="1184"/>
                    <a:pt x="3208" y="1184"/>
                  </a:cubicBezTo>
                  <a:lnTo>
                    <a:pt x="2314" y="0"/>
                  </a:lnTo>
                  <a:close/>
                </a:path>
              </a:pathLst>
            </a:custGeom>
            <a:solidFill>
              <a:srgbClr val="2D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9"/>
            <p:cNvSpPr/>
            <p:nvPr/>
          </p:nvSpPr>
          <p:spPr>
            <a:xfrm>
              <a:off x="336275" y="4031200"/>
              <a:ext cx="723500" cy="320750"/>
            </a:xfrm>
            <a:custGeom>
              <a:avLst/>
              <a:gdLst/>
              <a:ahLst/>
              <a:cxnLst/>
              <a:rect l="l" t="t" r="r" b="b"/>
              <a:pathLst>
                <a:path w="14470" h="6415" extrusionOk="0">
                  <a:moveTo>
                    <a:pt x="1" y="1"/>
                  </a:moveTo>
                  <a:lnTo>
                    <a:pt x="1" y="6414"/>
                  </a:lnTo>
                  <a:lnTo>
                    <a:pt x="14470" y="6414"/>
                  </a:lnTo>
                  <a:lnTo>
                    <a:pt x="14470" y="5465"/>
                  </a:lnTo>
                  <a:lnTo>
                    <a:pt x="738" y="5465"/>
                  </a:lnTo>
                  <a:lnTo>
                    <a:pt x="738" y="3152"/>
                  </a:lnTo>
                  <a:lnTo>
                    <a:pt x="336" y="3152"/>
                  </a:lnTo>
                  <a:lnTo>
                    <a:pt x="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9"/>
            <p:cNvSpPr/>
            <p:nvPr/>
          </p:nvSpPr>
          <p:spPr>
            <a:xfrm>
              <a:off x="373175" y="3977050"/>
              <a:ext cx="944700" cy="327400"/>
            </a:xfrm>
            <a:custGeom>
              <a:avLst/>
              <a:gdLst/>
              <a:ahLst/>
              <a:cxnLst/>
              <a:rect l="l" t="t" r="r" b="b"/>
              <a:pathLst>
                <a:path w="18894" h="6548" extrusionOk="0">
                  <a:moveTo>
                    <a:pt x="11955" y="0"/>
                  </a:moveTo>
                  <a:lnTo>
                    <a:pt x="11955" y="581"/>
                  </a:lnTo>
                  <a:lnTo>
                    <a:pt x="0" y="581"/>
                  </a:lnTo>
                  <a:lnTo>
                    <a:pt x="0" y="6548"/>
                  </a:lnTo>
                  <a:lnTo>
                    <a:pt x="18894" y="6548"/>
                  </a:lnTo>
                  <a:lnTo>
                    <a:pt x="18827" y="6101"/>
                  </a:lnTo>
                  <a:lnTo>
                    <a:pt x="18425" y="3687"/>
                  </a:lnTo>
                  <a:lnTo>
                    <a:pt x="18402" y="3587"/>
                  </a:lnTo>
                  <a:lnTo>
                    <a:pt x="18268" y="2816"/>
                  </a:lnTo>
                  <a:lnTo>
                    <a:pt x="18257" y="2793"/>
                  </a:lnTo>
                  <a:lnTo>
                    <a:pt x="17743" y="2179"/>
                  </a:lnTo>
                  <a:lnTo>
                    <a:pt x="16235" y="402"/>
                  </a:lnTo>
                  <a:lnTo>
                    <a:pt x="158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9"/>
            <p:cNvSpPr/>
            <p:nvPr/>
          </p:nvSpPr>
          <p:spPr>
            <a:xfrm>
              <a:off x="373175" y="4227850"/>
              <a:ext cx="977100" cy="124100"/>
            </a:xfrm>
            <a:custGeom>
              <a:avLst/>
              <a:gdLst/>
              <a:ahLst/>
              <a:cxnLst/>
              <a:rect l="l" t="t" r="r" b="b"/>
              <a:pathLst>
                <a:path w="19542" h="2482" extrusionOk="0">
                  <a:moveTo>
                    <a:pt x="0" y="1"/>
                  </a:moveTo>
                  <a:lnTo>
                    <a:pt x="0" y="1532"/>
                  </a:lnTo>
                  <a:lnTo>
                    <a:pt x="13732" y="1532"/>
                  </a:lnTo>
                  <a:lnTo>
                    <a:pt x="13732" y="2481"/>
                  </a:lnTo>
                  <a:lnTo>
                    <a:pt x="19542" y="2481"/>
                  </a:lnTo>
                  <a:lnTo>
                    <a:pt x="19542" y="2012"/>
                  </a:lnTo>
                  <a:cubicBezTo>
                    <a:pt x="19542" y="1744"/>
                    <a:pt x="19330" y="1532"/>
                    <a:pt x="19061" y="1532"/>
                  </a:cubicBezTo>
                  <a:lnTo>
                    <a:pt x="14291" y="1532"/>
                  </a:lnTo>
                  <a:lnTo>
                    <a:pt x="137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9"/>
            <p:cNvSpPr/>
            <p:nvPr/>
          </p:nvSpPr>
          <p:spPr>
            <a:xfrm>
              <a:off x="996625" y="3983200"/>
              <a:ext cx="303400" cy="297250"/>
            </a:xfrm>
            <a:custGeom>
              <a:avLst/>
              <a:gdLst/>
              <a:ahLst/>
              <a:cxnLst/>
              <a:rect l="l" t="t" r="r" b="b"/>
              <a:pathLst>
                <a:path w="6068" h="5945" extrusionOk="0">
                  <a:moveTo>
                    <a:pt x="90" y="0"/>
                  </a:moveTo>
                  <a:lnTo>
                    <a:pt x="0" y="380"/>
                  </a:lnTo>
                  <a:lnTo>
                    <a:pt x="6067" y="5944"/>
                  </a:lnTo>
                  <a:lnTo>
                    <a:pt x="5888" y="5408"/>
                  </a:lnTo>
                  <a:lnTo>
                    <a:pt x="280" y="279"/>
                  </a:lnTo>
                  <a:lnTo>
                    <a:pt x="90"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9"/>
            <p:cNvSpPr/>
            <p:nvPr/>
          </p:nvSpPr>
          <p:spPr>
            <a:xfrm>
              <a:off x="970925" y="3976450"/>
              <a:ext cx="346950" cy="328550"/>
            </a:xfrm>
            <a:custGeom>
              <a:avLst/>
              <a:gdLst/>
              <a:ahLst/>
              <a:cxnLst/>
              <a:rect l="l" t="t" r="r" b="b"/>
              <a:pathLst>
                <a:path w="6939" h="6571" extrusionOk="0">
                  <a:moveTo>
                    <a:pt x="3788" y="414"/>
                  </a:moveTo>
                  <a:lnTo>
                    <a:pt x="5922" y="2984"/>
                  </a:lnTo>
                  <a:lnTo>
                    <a:pt x="6425" y="5710"/>
                  </a:lnTo>
                  <a:lnTo>
                    <a:pt x="727" y="414"/>
                  </a:lnTo>
                  <a:close/>
                  <a:moveTo>
                    <a:pt x="0" y="1"/>
                  </a:moveTo>
                  <a:lnTo>
                    <a:pt x="0" y="582"/>
                  </a:lnTo>
                  <a:lnTo>
                    <a:pt x="324" y="582"/>
                  </a:lnTo>
                  <a:lnTo>
                    <a:pt x="1799" y="5029"/>
                  </a:lnTo>
                  <a:lnTo>
                    <a:pt x="1822" y="5029"/>
                  </a:lnTo>
                  <a:lnTo>
                    <a:pt x="2336" y="6560"/>
                  </a:lnTo>
                  <a:lnTo>
                    <a:pt x="2671" y="6560"/>
                  </a:lnTo>
                  <a:lnTo>
                    <a:pt x="838" y="1074"/>
                  </a:lnTo>
                  <a:lnTo>
                    <a:pt x="6537" y="6370"/>
                  </a:lnTo>
                  <a:lnTo>
                    <a:pt x="6581" y="6571"/>
                  </a:lnTo>
                  <a:lnTo>
                    <a:pt x="6939" y="6571"/>
                  </a:lnTo>
                  <a:lnTo>
                    <a:pt x="6872" y="6113"/>
                  </a:lnTo>
                  <a:lnTo>
                    <a:pt x="6470" y="3699"/>
                  </a:lnTo>
                  <a:lnTo>
                    <a:pt x="6470" y="3688"/>
                  </a:lnTo>
                  <a:lnTo>
                    <a:pt x="6447" y="3588"/>
                  </a:lnTo>
                  <a:lnTo>
                    <a:pt x="6324" y="2805"/>
                  </a:lnTo>
                  <a:lnTo>
                    <a:pt x="6313" y="2783"/>
                  </a:lnTo>
                  <a:lnTo>
                    <a:pt x="6313" y="2772"/>
                  </a:lnTo>
                  <a:lnTo>
                    <a:pt x="5799" y="2146"/>
                  </a:lnTo>
                  <a:lnTo>
                    <a:pt x="4302" y="414"/>
                  </a:lnTo>
                  <a:lnTo>
                    <a:pt x="3967" y="12"/>
                  </a:lnTo>
                  <a:lnTo>
                    <a:pt x="492" y="12"/>
                  </a:lnTo>
                  <a:lnTo>
                    <a:pt x="4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9"/>
            <p:cNvSpPr/>
            <p:nvPr/>
          </p:nvSpPr>
          <p:spPr>
            <a:xfrm>
              <a:off x="65925" y="4301050"/>
              <a:ext cx="28500" cy="51450"/>
            </a:xfrm>
            <a:custGeom>
              <a:avLst/>
              <a:gdLst/>
              <a:ahLst/>
              <a:cxnLst/>
              <a:rect l="l" t="t" r="r" b="b"/>
              <a:pathLst>
                <a:path w="570" h="1029" extrusionOk="0">
                  <a:moveTo>
                    <a:pt x="570" y="0"/>
                  </a:moveTo>
                  <a:lnTo>
                    <a:pt x="123" y="336"/>
                  </a:lnTo>
                  <a:cubicBezTo>
                    <a:pt x="56" y="392"/>
                    <a:pt x="0" y="470"/>
                    <a:pt x="11" y="570"/>
                  </a:cubicBezTo>
                  <a:lnTo>
                    <a:pt x="11" y="1028"/>
                  </a:lnTo>
                  <a:lnTo>
                    <a:pt x="570" y="1028"/>
                  </a:lnTo>
                  <a:lnTo>
                    <a:pt x="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9"/>
            <p:cNvSpPr/>
            <p:nvPr/>
          </p:nvSpPr>
          <p:spPr>
            <a:xfrm>
              <a:off x="93825" y="4072550"/>
              <a:ext cx="248100" cy="279400"/>
            </a:xfrm>
            <a:custGeom>
              <a:avLst/>
              <a:gdLst/>
              <a:ahLst/>
              <a:cxnLst/>
              <a:rect l="l" t="t" r="r" b="b"/>
              <a:pathLst>
                <a:path w="4962" h="5588" extrusionOk="0">
                  <a:moveTo>
                    <a:pt x="1610" y="1"/>
                  </a:moveTo>
                  <a:cubicBezTo>
                    <a:pt x="1286" y="1"/>
                    <a:pt x="995" y="202"/>
                    <a:pt x="872" y="504"/>
                  </a:cubicBezTo>
                  <a:lnTo>
                    <a:pt x="101" y="2459"/>
                  </a:lnTo>
                  <a:cubicBezTo>
                    <a:pt x="34" y="2626"/>
                    <a:pt x="1" y="2828"/>
                    <a:pt x="1" y="3006"/>
                  </a:cubicBezTo>
                  <a:lnTo>
                    <a:pt x="1" y="5587"/>
                  </a:lnTo>
                  <a:lnTo>
                    <a:pt x="4962" y="5587"/>
                  </a:lnTo>
                  <a:lnTo>
                    <a:pt x="48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9"/>
            <p:cNvSpPr/>
            <p:nvPr/>
          </p:nvSpPr>
          <p:spPr>
            <a:xfrm>
              <a:off x="120075" y="4091000"/>
              <a:ext cx="195050" cy="173800"/>
            </a:xfrm>
            <a:custGeom>
              <a:avLst/>
              <a:gdLst/>
              <a:ahLst/>
              <a:cxnLst/>
              <a:rect l="l" t="t" r="r" b="b"/>
              <a:pathLst>
                <a:path w="3901" h="3476" extrusionOk="0">
                  <a:moveTo>
                    <a:pt x="1386" y="0"/>
                  </a:moveTo>
                  <a:cubicBezTo>
                    <a:pt x="1107" y="0"/>
                    <a:pt x="872" y="168"/>
                    <a:pt x="761" y="414"/>
                  </a:cubicBezTo>
                  <a:lnTo>
                    <a:pt x="57" y="2157"/>
                  </a:lnTo>
                  <a:cubicBezTo>
                    <a:pt x="23" y="2257"/>
                    <a:pt x="1" y="2358"/>
                    <a:pt x="1" y="2459"/>
                  </a:cubicBezTo>
                  <a:lnTo>
                    <a:pt x="1" y="2972"/>
                  </a:lnTo>
                  <a:cubicBezTo>
                    <a:pt x="1" y="3252"/>
                    <a:pt x="224" y="3475"/>
                    <a:pt x="504" y="3475"/>
                  </a:cubicBezTo>
                  <a:lnTo>
                    <a:pt x="1286" y="3475"/>
                  </a:lnTo>
                  <a:cubicBezTo>
                    <a:pt x="1487" y="3475"/>
                    <a:pt x="1677" y="3386"/>
                    <a:pt x="1822" y="3241"/>
                  </a:cubicBezTo>
                  <a:lnTo>
                    <a:pt x="2347" y="2682"/>
                  </a:lnTo>
                  <a:cubicBezTo>
                    <a:pt x="2571" y="2436"/>
                    <a:pt x="2883" y="2302"/>
                    <a:pt x="3208" y="2302"/>
                  </a:cubicBezTo>
                  <a:lnTo>
                    <a:pt x="3219" y="2302"/>
                  </a:lnTo>
                  <a:cubicBezTo>
                    <a:pt x="3599" y="2302"/>
                    <a:pt x="3889" y="1989"/>
                    <a:pt x="3889" y="1632"/>
                  </a:cubicBezTo>
                  <a:lnTo>
                    <a:pt x="3889" y="570"/>
                  </a:lnTo>
                  <a:cubicBezTo>
                    <a:pt x="3900" y="257"/>
                    <a:pt x="3654" y="0"/>
                    <a:pt x="33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9"/>
            <p:cNvSpPr/>
            <p:nvPr/>
          </p:nvSpPr>
          <p:spPr>
            <a:xfrm>
              <a:off x="280425" y="4228450"/>
              <a:ext cx="34700" cy="11200"/>
            </a:xfrm>
            <a:custGeom>
              <a:avLst/>
              <a:gdLst/>
              <a:ahLst/>
              <a:cxnLst/>
              <a:rect l="l" t="t" r="r" b="b"/>
              <a:pathLst>
                <a:path w="694" h="224" extrusionOk="0">
                  <a:moveTo>
                    <a:pt x="1" y="0"/>
                  </a:moveTo>
                  <a:lnTo>
                    <a:pt x="1" y="223"/>
                  </a:lnTo>
                  <a:lnTo>
                    <a:pt x="693" y="223"/>
                  </a:lnTo>
                  <a:lnTo>
                    <a:pt x="6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9"/>
            <p:cNvSpPr/>
            <p:nvPr/>
          </p:nvSpPr>
          <p:spPr>
            <a:xfrm>
              <a:off x="65925" y="4326750"/>
              <a:ext cx="1284350" cy="77700"/>
            </a:xfrm>
            <a:custGeom>
              <a:avLst/>
              <a:gdLst/>
              <a:ahLst/>
              <a:cxnLst/>
              <a:rect l="l" t="t" r="r" b="b"/>
              <a:pathLst>
                <a:path w="25687" h="1554" extrusionOk="0">
                  <a:moveTo>
                    <a:pt x="45" y="0"/>
                  </a:moveTo>
                  <a:cubicBezTo>
                    <a:pt x="11" y="0"/>
                    <a:pt x="0" y="12"/>
                    <a:pt x="0" y="45"/>
                  </a:cubicBezTo>
                  <a:lnTo>
                    <a:pt x="0" y="883"/>
                  </a:lnTo>
                  <a:cubicBezTo>
                    <a:pt x="0" y="1006"/>
                    <a:pt x="112" y="1118"/>
                    <a:pt x="235" y="1118"/>
                  </a:cubicBezTo>
                  <a:lnTo>
                    <a:pt x="14369" y="1118"/>
                  </a:lnTo>
                  <a:lnTo>
                    <a:pt x="14369" y="1554"/>
                  </a:lnTo>
                  <a:lnTo>
                    <a:pt x="15318" y="1554"/>
                  </a:lnTo>
                  <a:lnTo>
                    <a:pt x="15318" y="1118"/>
                  </a:lnTo>
                  <a:lnTo>
                    <a:pt x="25195" y="1118"/>
                  </a:lnTo>
                  <a:cubicBezTo>
                    <a:pt x="25463" y="1118"/>
                    <a:pt x="25687" y="894"/>
                    <a:pt x="25687" y="626"/>
                  </a:cubicBezTo>
                  <a:lnTo>
                    <a:pt x="25687" y="179"/>
                  </a:lnTo>
                  <a:lnTo>
                    <a:pt x="894" y="179"/>
                  </a:lnTo>
                  <a:cubicBezTo>
                    <a:pt x="872" y="179"/>
                    <a:pt x="838" y="157"/>
                    <a:pt x="838" y="123"/>
                  </a:cubicBezTo>
                  <a:lnTo>
                    <a:pt x="838" y="56"/>
                  </a:lnTo>
                  <a:cubicBezTo>
                    <a:pt x="838" y="34"/>
                    <a:pt x="816"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9"/>
            <p:cNvSpPr/>
            <p:nvPr/>
          </p:nvSpPr>
          <p:spPr>
            <a:xfrm>
              <a:off x="888775" y="4302750"/>
              <a:ext cx="163750" cy="79900"/>
            </a:xfrm>
            <a:custGeom>
              <a:avLst/>
              <a:gdLst/>
              <a:ahLst/>
              <a:cxnLst/>
              <a:rect l="l" t="t" r="r" b="b"/>
              <a:pathLst>
                <a:path w="3275" h="1598" extrusionOk="0">
                  <a:moveTo>
                    <a:pt x="1632" y="0"/>
                  </a:moveTo>
                  <a:cubicBezTo>
                    <a:pt x="1096" y="0"/>
                    <a:pt x="615" y="257"/>
                    <a:pt x="314" y="659"/>
                  </a:cubicBezTo>
                  <a:cubicBezTo>
                    <a:pt x="124" y="927"/>
                    <a:pt x="12" y="1251"/>
                    <a:pt x="1" y="1598"/>
                  </a:cubicBezTo>
                  <a:lnTo>
                    <a:pt x="3275" y="1598"/>
                  </a:lnTo>
                  <a:cubicBezTo>
                    <a:pt x="3275" y="1251"/>
                    <a:pt x="3152" y="916"/>
                    <a:pt x="2939" y="659"/>
                  </a:cubicBezTo>
                  <a:cubicBezTo>
                    <a:pt x="2649" y="257"/>
                    <a:pt x="2157" y="0"/>
                    <a:pt x="1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9"/>
            <p:cNvSpPr/>
            <p:nvPr/>
          </p:nvSpPr>
          <p:spPr>
            <a:xfrm>
              <a:off x="888775" y="4302750"/>
              <a:ext cx="163750" cy="79900"/>
            </a:xfrm>
            <a:custGeom>
              <a:avLst/>
              <a:gdLst/>
              <a:ahLst/>
              <a:cxnLst/>
              <a:rect l="l" t="t" r="r" b="b"/>
              <a:pathLst>
                <a:path w="3275" h="1598" extrusionOk="0">
                  <a:moveTo>
                    <a:pt x="1632" y="0"/>
                  </a:moveTo>
                  <a:cubicBezTo>
                    <a:pt x="1096" y="0"/>
                    <a:pt x="615" y="257"/>
                    <a:pt x="314" y="659"/>
                  </a:cubicBezTo>
                  <a:cubicBezTo>
                    <a:pt x="124" y="927"/>
                    <a:pt x="12" y="1251"/>
                    <a:pt x="1" y="1598"/>
                  </a:cubicBezTo>
                  <a:lnTo>
                    <a:pt x="3275" y="1598"/>
                  </a:lnTo>
                  <a:cubicBezTo>
                    <a:pt x="3275" y="1251"/>
                    <a:pt x="3152" y="916"/>
                    <a:pt x="2939" y="659"/>
                  </a:cubicBezTo>
                  <a:cubicBezTo>
                    <a:pt x="2649" y="257"/>
                    <a:pt x="2157" y="0"/>
                    <a:pt x="1632"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9"/>
            <p:cNvSpPr/>
            <p:nvPr/>
          </p:nvSpPr>
          <p:spPr>
            <a:xfrm>
              <a:off x="432375" y="4342950"/>
              <a:ext cx="61500" cy="61500"/>
            </a:xfrm>
            <a:custGeom>
              <a:avLst/>
              <a:gdLst/>
              <a:ahLst/>
              <a:cxnLst/>
              <a:rect l="l" t="t" r="r" b="b"/>
              <a:pathLst>
                <a:path w="1230" h="1230" extrusionOk="0">
                  <a:moveTo>
                    <a:pt x="615" y="0"/>
                  </a:moveTo>
                  <a:cubicBezTo>
                    <a:pt x="280" y="0"/>
                    <a:pt x="1" y="280"/>
                    <a:pt x="1" y="615"/>
                  </a:cubicBezTo>
                  <a:cubicBezTo>
                    <a:pt x="1" y="950"/>
                    <a:pt x="280" y="1230"/>
                    <a:pt x="615" y="1230"/>
                  </a:cubicBezTo>
                  <a:cubicBezTo>
                    <a:pt x="950" y="1230"/>
                    <a:pt x="1230" y="950"/>
                    <a:pt x="1230" y="615"/>
                  </a:cubicBezTo>
                  <a:cubicBezTo>
                    <a:pt x="1230" y="280"/>
                    <a:pt x="973"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9"/>
            <p:cNvSpPr/>
            <p:nvPr/>
          </p:nvSpPr>
          <p:spPr>
            <a:xfrm>
              <a:off x="594375" y="4342950"/>
              <a:ext cx="110100" cy="61500"/>
            </a:xfrm>
            <a:custGeom>
              <a:avLst/>
              <a:gdLst/>
              <a:ahLst/>
              <a:cxnLst/>
              <a:rect l="l" t="t" r="r" b="b"/>
              <a:pathLst>
                <a:path w="2202" h="1230" extrusionOk="0">
                  <a:moveTo>
                    <a:pt x="101" y="0"/>
                  </a:moveTo>
                  <a:lnTo>
                    <a:pt x="1" y="1230"/>
                  </a:lnTo>
                  <a:lnTo>
                    <a:pt x="2202" y="1230"/>
                  </a:lnTo>
                  <a:lnTo>
                    <a:pt x="20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9"/>
            <p:cNvSpPr/>
            <p:nvPr/>
          </p:nvSpPr>
          <p:spPr>
            <a:xfrm>
              <a:off x="554175" y="4342950"/>
              <a:ext cx="45300" cy="61500"/>
            </a:xfrm>
            <a:custGeom>
              <a:avLst/>
              <a:gdLst/>
              <a:ahLst/>
              <a:cxnLst/>
              <a:rect l="l" t="t" r="r" b="b"/>
              <a:pathLst>
                <a:path w="906" h="1230" extrusionOk="0">
                  <a:moveTo>
                    <a:pt x="0" y="0"/>
                  </a:moveTo>
                  <a:lnTo>
                    <a:pt x="0" y="1230"/>
                  </a:lnTo>
                  <a:lnTo>
                    <a:pt x="905" y="1230"/>
                  </a:lnTo>
                  <a:lnTo>
                    <a:pt x="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9"/>
            <p:cNvSpPr/>
            <p:nvPr/>
          </p:nvSpPr>
          <p:spPr>
            <a:xfrm>
              <a:off x="626225" y="4342950"/>
              <a:ext cx="45300" cy="61500"/>
            </a:xfrm>
            <a:custGeom>
              <a:avLst/>
              <a:gdLst/>
              <a:ahLst/>
              <a:cxnLst/>
              <a:rect l="l" t="t" r="r" b="b"/>
              <a:pathLst>
                <a:path w="906" h="1230" extrusionOk="0">
                  <a:moveTo>
                    <a:pt x="1" y="0"/>
                  </a:moveTo>
                  <a:lnTo>
                    <a:pt x="1" y="1230"/>
                  </a:lnTo>
                  <a:lnTo>
                    <a:pt x="906" y="1230"/>
                  </a:lnTo>
                  <a:lnTo>
                    <a:pt x="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9"/>
            <p:cNvSpPr/>
            <p:nvPr/>
          </p:nvSpPr>
          <p:spPr>
            <a:xfrm>
              <a:off x="188225" y="4302750"/>
              <a:ext cx="164300" cy="79900"/>
            </a:xfrm>
            <a:custGeom>
              <a:avLst/>
              <a:gdLst/>
              <a:ahLst/>
              <a:cxnLst/>
              <a:rect l="l" t="t" r="r" b="b"/>
              <a:pathLst>
                <a:path w="3286" h="1598" extrusionOk="0">
                  <a:moveTo>
                    <a:pt x="1632" y="0"/>
                  </a:moveTo>
                  <a:cubicBezTo>
                    <a:pt x="1107" y="0"/>
                    <a:pt x="615" y="257"/>
                    <a:pt x="325" y="659"/>
                  </a:cubicBezTo>
                  <a:cubicBezTo>
                    <a:pt x="124" y="927"/>
                    <a:pt x="12" y="1251"/>
                    <a:pt x="1" y="1598"/>
                  </a:cubicBezTo>
                  <a:lnTo>
                    <a:pt x="3286" y="1598"/>
                  </a:lnTo>
                  <a:cubicBezTo>
                    <a:pt x="3263" y="1251"/>
                    <a:pt x="3152" y="916"/>
                    <a:pt x="2939" y="659"/>
                  </a:cubicBezTo>
                  <a:cubicBezTo>
                    <a:pt x="2649" y="257"/>
                    <a:pt x="2169" y="0"/>
                    <a:pt x="1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9"/>
            <p:cNvSpPr/>
            <p:nvPr/>
          </p:nvSpPr>
          <p:spPr>
            <a:xfrm>
              <a:off x="188225" y="4302750"/>
              <a:ext cx="164300" cy="79900"/>
            </a:xfrm>
            <a:custGeom>
              <a:avLst/>
              <a:gdLst/>
              <a:ahLst/>
              <a:cxnLst/>
              <a:rect l="l" t="t" r="r" b="b"/>
              <a:pathLst>
                <a:path w="3286" h="1598" extrusionOk="0">
                  <a:moveTo>
                    <a:pt x="1632" y="0"/>
                  </a:moveTo>
                  <a:cubicBezTo>
                    <a:pt x="1107" y="0"/>
                    <a:pt x="615" y="257"/>
                    <a:pt x="325" y="659"/>
                  </a:cubicBezTo>
                  <a:cubicBezTo>
                    <a:pt x="124" y="927"/>
                    <a:pt x="12" y="1251"/>
                    <a:pt x="1" y="1598"/>
                  </a:cubicBezTo>
                  <a:lnTo>
                    <a:pt x="3286" y="1598"/>
                  </a:lnTo>
                  <a:cubicBezTo>
                    <a:pt x="3263" y="1251"/>
                    <a:pt x="3152" y="916"/>
                    <a:pt x="2939" y="659"/>
                  </a:cubicBezTo>
                  <a:cubicBezTo>
                    <a:pt x="2649" y="257"/>
                    <a:pt x="2169" y="0"/>
                    <a:pt x="1632"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9"/>
            <p:cNvSpPr/>
            <p:nvPr/>
          </p:nvSpPr>
          <p:spPr>
            <a:xfrm>
              <a:off x="697725" y="4342950"/>
              <a:ext cx="45850" cy="61500"/>
            </a:xfrm>
            <a:custGeom>
              <a:avLst/>
              <a:gdLst/>
              <a:ahLst/>
              <a:cxnLst/>
              <a:rect l="l" t="t" r="r" b="b"/>
              <a:pathLst>
                <a:path w="917" h="1230" extrusionOk="0">
                  <a:moveTo>
                    <a:pt x="1" y="0"/>
                  </a:moveTo>
                  <a:lnTo>
                    <a:pt x="1" y="1230"/>
                  </a:lnTo>
                  <a:lnTo>
                    <a:pt x="917" y="1230"/>
                  </a:lnTo>
                  <a:lnTo>
                    <a:pt x="9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9"/>
            <p:cNvSpPr/>
            <p:nvPr/>
          </p:nvSpPr>
          <p:spPr>
            <a:xfrm>
              <a:off x="201675" y="4315550"/>
              <a:ext cx="138000" cy="138600"/>
            </a:xfrm>
            <a:custGeom>
              <a:avLst/>
              <a:gdLst/>
              <a:ahLst/>
              <a:cxnLst/>
              <a:rect l="l" t="t" r="r" b="b"/>
              <a:pathLst>
                <a:path w="2760" h="2772" extrusionOk="0">
                  <a:moveTo>
                    <a:pt x="1374" y="1"/>
                  </a:moveTo>
                  <a:cubicBezTo>
                    <a:pt x="615" y="1"/>
                    <a:pt x="0" y="616"/>
                    <a:pt x="0" y="1386"/>
                  </a:cubicBezTo>
                  <a:cubicBezTo>
                    <a:pt x="0" y="2157"/>
                    <a:pt x="615" y="2772"/>
                    <a:pt x="1374" y="2772"/>
                  </a:cubicBezTo>
                  <a:cubicBezTo>
                    <a:pt x="2145" y="2772"/>
                    <a:pt x="2760" y="2157"/>
                    <a:pt x="2760" y="1386"/>
                  </a:cubicBezTo>
                  <a:cubicBezTo>
                    <a:pt x="2760" y="616"/>
                    <a:pt x="2145" y="1"/>
                    <a:pt x="1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9"/>
            <p:cNvSpPr/>
            <p:nvPr/>
          </p:nvSpPr>
          <p:spPr>
            <a:xfrm>
              <a:off x="224025" y="4337900"/>
              <a:ext cx="93300" cy="93900"/>
            </a:xfrm>
            <a:custGeom>
              <a:avLst/>
              <a:gdLst/>
              <a:ahLst/>
              <a:cxnLst/>
              <a:rect l="l" t="t" r="r" b="b"/>
              <a:pathLst>
                <a:path w="1866" h="1878" extrusionOk="0">
                  <a:moveTo>
                    <a:pt x="927" y="1"/>
                  </a:moveTo>
                  <a:cubicBezTo>
                    <a:pt x="413" y="1"/>
                    <a:pt x="0" y="425"/>
                    <a:pt x="0" y="939"/>
                  </a:cubicBezTo>
                  <a:cubicBezTo>
                    <a:pt x="0" y="1453"/>
                    <a:pt x="413" y="1878"/>
                    <a:pt x="927" y="1878"/>
                  </a:cubicBezTo>
                  <a:cubicBezTo>
                    <a:pt x="1453" y="1878"/>
                    <a:pt x="1866" y="1453"/>
                    <a:pt x="1866" y="939"/>
                  </a:cubicBezTo>
                  <a:cubicBezTo>
                    <a:pt x="1866" y="425"/>
                    <a:pt x="1453" y="1"/>
                    <a:pt x="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9"/>
            <p:cNvSpPr/>
            <p:nvPr/>
          </p:nvSpPr>
          <p:spPr>
            <a:xfrm>
              <a:off x="243575" y="4357450"/>
              <a:ext cx="54200" cy="54800"/>
            </a:xfrm>
            <a:custGeom>
              <a:avLst/>
              <a:gdLst/>
              <a:ahLst/>
              <a:cxnLst/>
              <a:rect l="l" t="t" r="r" b="b"/>
              <a:pathLst>
                <a:path w="1084" h="1096" extrusionOk="0">
                  <a:moveTo>
                    <a:pt x="536" y="1"/>
                  </a:moveTo>
                  <a:cubicBezTo>
                    <a:pt x="246" y="1"/>
                    <a:pt x="0" y="236"/>
                    <a:pt x="0" y="548"/>
                  </a:cubicBezTo>
                  <a:cubicBezTo>
                    <a:pt x="0" y="839"/>
                    <a:pt x="246" y="1096"/>
                    <a:pt x="536" y="1096"/>
                  </a:cubicBezTo>
                  <a:cubicBezTo>
                    <a:pt x="838" y="1096"/>
                    <a:pt x="1084" y="850"/>
                    <a:pt x="1084" y="548"/>
                  </a:cubicBezTo>
                  <a:cubicBezTo>
                    <a:pt x="1084" y="236"/>
                    <a:pt x="838"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9"/>
            <p:cNvSpPr/>
            <p:nvPr/>
          </p:nvSpPr>
          <p:spPr>
            <a:xfrm>
              <a:off x="253625" y="4368650"/>
              <a:ext cx="32450" cy="32450"/>
            </a:xfrm>
            <a:custGeom>
              <a:avLst/>
              <a:gdLst/>
              <a:ahLst/>
              <a:cxnLst/>
              <a:rect l="l" t="t" r="r" b="b"/>
              <a:pathLst>
                <a:path w="649" h="649" extrusionOk="0">
                  <a:moveTo>
                    <a:pt x="324" y="0"/>
                  </a:moveTo>
                  <a:cubicBezTo>
                    <a:pt x="145" y="0"/>
                    <a:pt x="0" y="157"/>
                    <a:pt x="0" y="324"/>
                  </a:cubicBezTo>
                  <a:cubicBezTo>
                    <a:pt x="0" y="503"/>
                    <a:pt x="145" y="648"/>
                    <a:pt x="324" y="648"/>
                  </a:cubicBezTo>
                  <a:cubicBezTo>
                    <a:pt x="503" y="648"/>
                    <a:pt x="648" y="492"/>
                    <a:pt x="648" y="324"/>
                  </a:cubicBezTo>
                  <a:cubicBezTo>
                    <a:pt x="648" y="157"/>
                    <a:pt x="503"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9"/>
            <p:cNvSpPr/>
            <p:nvPr/>
          </p:nvSpPr>
          <p:spPr>
            <a:xfrm>
              <a:off x="901625" y="4315550"/>
              <a:ext cx="138600" cy="138600"/>
            </a:xfrm>
            <a:custGeom>
              <a:avLst/>
              <a:gdLst/>
              <a:ahLst/>
              <a:cxnLst/>
              <a:rect l="l" t="t" r="r" b="b"/>
              <a:pathLst>
                <a:path w="2772" h="2772" extrusionOk="0">
                  <a:moveTo>
                    <a:pt x="1386" y="1"/>
                  </a:moveTo>
                  <a:cubicBezTo>
                    <a:pt x="615" y="1"/>
                    <a:pt x="1" y="616"/>
                    <a:pt x="1" y="1386"/>
                  </a:cubicBezTo>
                  <a:cubicBezTo>
                    <a:pt x="1" y="2157"/>
                    <a:pt x="615" y="2772"/>
                    <a:pt x="1386" y="2772"/>
                  </a:cubicBezTo>
                  <a:cubicBezTo>
                    <a:pt x="2157" y="2772"/>
                    <a:pt x="2772" y="2157"/>
                    <a:pt x="2772" y="1386"/>
                  </a:cubicBezTo>
                  <a:cubicBezTo>
                    <a:pt x="2772" y="616"/>
                    <a:pt x="2157" y="1"/>
                    <a:pt x="1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9"/>
            <p:cNvSpPr/>
            <p:nvPr/>
          </p:nvSpPr>
          <p:spPr>
            <a:xfrm>
              <a:off x="923975" y="4337900"/>
              <a:ext cx="93900" cy="93900"/>
            </a:xfrm>
            <a:custGeom>
              <a:avLst/>
              <a:gdLst/>
              <a:ahLst/>
              <a:cxnLst/>
              <a:rect l="l" t="t" r="r" b="b"/>
              <a:pathLst>
                <a:path w="1878" h="1878" extrusionOk="0">
                  <a:moveTo>
                    <a:pt x="939" y="1"/>
                  </a:moveTo>
                  <a:cubicBezTo>
                    <a:pt x="425" y="1"/>
                    <a:pt x="1" y="425"/>
                    <a:pt x="1" y="939"/>
                  </a:cubicBezTo>
                  <a:cubicBezTo>
                    <a:pt x="1" y="1453"/>
                    <a:pt x="425" y="1878"/>
                    <a:pt x="939" y="1878"/>
                  </a:cubicBezTo>
                  <a:cubicBezTo>
                    <a:pt x="1453" y="1878"/>
                    <a:pt x="1878" y="1453"/>
                    <a:pt x="1878" y="939"/>
                  </a:cubicBezTo>
                  <a:cubicBezTo>
                    <a:pt x="1878" y="425"/>
                    <a:pt x="1453" y="1"/>
                    <a:pt x="9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9"/>
            <p:cNvSpPr/>
            <p:nvPr/>
          </p:nvSpPr>
          <p:spPr>
            <a:xfrm>
              <a:off x="944125" y="4357450"/>
              <a:ext cx="54800" cy="54800"/>
            </a:xfrm>
            <a:custGeom>
              <a:avLst/>
              <a:gdLst/>
              <a:ahLst/>
              <a:cxnLst/>
              <a:rect l="l" t="t" r="r" b="b"/>
              <a:pathLst>
                <a:path w="1096" h="1096" extrusionOk="0">
                  <a:moveTo>
                    <a:pt x="548" y="1"/>
                  </a:moveTo>
                  <a:cubicBezTo>
                    <a:pt x="257" y="1"/>
                    <a:pt x="0" y="236"/>
                    <a:pt x="0" y="548"/>
                  </a:cubicBezTo>
                  <a:cubicBezTo>
                    <a:pt x="0" y="839"/>
                    <a:pt x="246" y="1096"/>
                    <a:pt x="548" y="1096"/>
                  </a:cubicBezTo>
                  <a:cubicBezTo>
                    <a:pt x="838" y="1096"/>
                    <a:pt x="1095" y="850"/>
                    <a:pt x="1095" y="548"/>
                  </a:cubicBezTo>
                  <a:cubicBezTo>
                    <a:pt x="1095" y="236"/>
                    <a:pt x="849"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9"/>
            <p:cNvSpPr/>
            <p:nvPr/>
          </p:nvSpPr>
          <p:spPr>
            <a:xfrm>
              <a:off x="954725" y="4368650"/>
              <a:ext cx="32450" cy="32450"/>
            </a:xfrm>
            <a:custGeom>
              <a:avLst/>
              <a:gdLst/>
              <a:ahLst/>
              <a:cxnLst/>
              <a:rect l="l" t="t" r="r" b="b"/>
              <a:pathLst>
                <a:path w="649" h="649" extrusionOk="0">
                  <a:moveTo>
                    <a:pt x="324" y="0"/>
                  </a:moveTo>
                  <a:cubicBezTo>
                    <a:pt x="146" y="0"/>
                    <a:pt x="0" y="157"/>
                    <a:pt x="0" y="324"/>
                  </a:cubicBezTo>
                  <a:cubicBezTo>
                    <a:pt x="0" y="503"/>
                    <a:pt x="146" y="648"/>
                    <a:pt x="324" y="648"/>
                  </a:cubicBezTo>
                  <a:cubicBezTo>
                    <a:pt x="503" y="648"/>
                    <a:pt x="648" y="492"/>
                    <a:pt x="648" y="324"/>
                  </a:cubicBezTo>
                  <a:cubicBezTo>
                    <a:pt x="648" y="157"/>
                    <a:pt x="503"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9"/>
            <p:cNvSpPr/>
            <p:nvPr/>
          </p:nvSpPr>
          <p:spPr>
            <a:xfrm>
              <a:off x="160325" y="4081500"/>
              <a:ext cx="168750" cy="1750"/>
            </a:xfrm>
            <a:custGeom>
              <a:avLst/>
              <a:gdLst/>
              <a:ahLst/>
              <a:cxnLst/>
              <a:rect l="l" t="t" r="r" b="b"/>
              <a:pathLst>
                <a:path w="3375" h="35" extrusionOk="0">
                  <a:moveTo>
                    <a:pt x="0" y="0"/>
                  </a:moveTo>
                  <a:lnTo>
                    <a:pt x="0" y="34"/>
                  </a:lnTo>
                  <a:lnTo>
                    <a:pt x="3375" y="34"/>
                  </a:lnTo>
                  <a:lnTo>
                    <a:pt x="33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9"/>
            <p:cNvSpPr/>
            <p:nvPr/>
          </p:nvSpPr>
          <p:spPr>
            <a:xfrm>
              <a:off x="327925" y="4083200"/>
              <a:ext cx="1150" cy="181600"/>
            </a:xfrm>
            <a:custGeom>
              <a:avLst/>
              <a:gdLst/>
              <a:ahLst/>
              <a:cxnLst/>
              <a:rect l="l" t="t" r="r" b="b"/>
              <a:pathLst>
                <a:path w="23" h="3632" extrusionOk="0">
                  <a:moveTo>
                    <a:pt x="0" y="0"/>
                  </a:moveTo>
                  <a:lnTo>
                    <a:pt x="0" y="3631"/>
                  </a:lnTo>
                  <a:lnTo>
                    <a:pt x="23" y="3631"/>
                  </a:lnTo>
                  <a:lnTo>
                    <a:pt x="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9"/>
            <p:cNvSpPr/>
            <p:nvPr/>
          </p:nvSpPr>
          <p:spPr>
            <a:xfrm>
              <a:off x="107225" y="4313350"/>
              <a:ext cx="95050" cy="2250"/>
            </a:xfrm>
            <a:custGeom>
              <a:avLst/>
              <a:gdLst/>
              <a:ahLst/>
              <a:cxnLst/>
              <a:rect l="l" t="t" r="r" b="b"/>
              <a:pathLst>
                <a:path w="1901" h="45" extrusionOk="0">
                  <a:moveTo>
                    <a:pt x="1" y="0"/>
                  </a:moveTo>
                  <a:lnTo>
                    <a:pt x="1" y="45"/>
                  </a:lnTo>
                  <a:lnTo>
                    <a:pt x="1900" y="45"/>
                  </a:lnTo>
                  <a:lnTo>
                    <a:pt x="19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9"/>
            <p:cNvSpPr/>
            <p:nvPr/>
          </p:nvSpPr>
          <p:spPr>
            <a:xfrm>
              <a:off x="107225" y="4208850"/>
              <a:ext cx="2300" cy="106750"/>
            </a:xfrm>
            <a:custGeom>
              <a:avLst/>
              <a:gdLst/>
              <a:ahLst/>
              <a:cxnLst/>
              <a:rect l="l" t="t" r="r" b="b"/>
              <a:pathLst>
                <a:path w="46" h="2135" extrusionOk="0">
                  <a:moveTo>
                    <a:pt x="1" y="1"/>
                  </a:moveTo>
                  <a:lnTo>
                    <a:pt x="1" y="2135"/>
                  </a:lnTo>
                  <a:lnTo>
                    <a:pt x="46" y="2135"/>
                  </a:lnTo>
                  <a:lnTo>
                    <a:pt x="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9"/>
            <p:cNvSpPr/>
            <p:nvPr/>
          </p:nvSpPr>
          <p:spPr>
            <a:xfrm>
              <a:off x="202225" y="4254100"/>
              <a:ext cx="126850" cy="61500"/>
            </a:xfrm>
            <a:custGeom>
              <a:avLst/>
              <a:gdLst/>
              <a:ahLst/>
              <a:cxnLst/>
              <a:rect l="l" t="t" r="r" b="b"/>
              <a:pathLst>
                <a:path w="2537" h="1230" extrusionOk="0">
                  <a:moveTo>
                    <a:pt x="1721" y="1"/>
                  </a:moveTo>
                  <a:cubicBezTo>
                    <a:pt x="939" y="1"/>
                    <a:pt x="246" y="493"/>
                    <a:pt x="0" y="1230"/>
                  </a:cubicBezTo>
                  <a:lnTo>
                    <a:pt x="45" y="1230"/>
                  </a:lnTo>
                  <a:cubicBezTo>
                    <a:pt x="291" y="515"/>
                    <a:pt x="961" y="46"/>
                    <a:pt x="1721" y="46"/>
                  </a:cubicBezTo>
                  <a:cubicBezTo>
                    <a:pt x="2000" y="46"/>
                    <a:pt x="2257" y="102"/>
                    <a:pt x="2503" y="224"/>
                  </a:cubicBezTo>
                  <a:lnTo>
                    <a:pt x="2537" y="213"/>
                  </a:lnTo>
                  <a:lnTo>
                    <a:pt x="2525" y="180"/>
                  </a:lnTo>
                  <a:cubicBezTo>
                    <a:pt x="2280" y="57"/>
                    <a:pt x="2011" y="1"/>
                    <a:pt x="17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9"/>
            <p:cNvSpPr/>
            <p:nvPr/>
          </p:nvSpPr>
          <p:spPr>
            <a:xfrm>
              <a:off x="107225" y="4081500"/>
              <a:ext cx="54250" cy="127400"/>
            </a:xfrm>
            <a:custGeom>
              <a:avLst/>
              <a:gdLst/>
              <a:ahLst/>
              <a:cxnLst/>
              <a:rect l="l" t="t" r="r" b="b"/>
              <a:pathLst>
                <a:path w="1085" h="2548" extrusionOk="0">
                  <a:moveTo>
                    <a:pt x="1051" y="0"/>
                  </a:moveTo>
                  <a:lnTo>
                    <a:pt x="1" y="2548"/>
                  </a:lnTo>
                  <a:lnTo>
                    <a:pt x="57" y="2548"/>
                  </a:lnTo>
                  <a:lnTo>
                    <a:pt x="10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9"/>
            <p:cNvSpPr/>
            <p:nvPr/>
          </p:nvSpPr>
          <p:spPr>
            <a:xfrm>
              <a:off x="697175" y="4049650"/>
              <a:ext cx="22950" cy="41950"/>
            </a:xfrm>
            <a:custGeom>
              <a:avLst/>
              <a:gdLst/>
              <a:ahLst/>
              <a:cxnLst/>
              <a:rect l="l" t="t" r="r" b="b"/>
              <a:pathLst>
                <a:path w="459" h="839" extrusionOk="0">
                  <a:moveTo>
                    <a:pt x="1" y="1"/>
                  </a:moveTo>
                  <a:lnTo>
                    <a:pt x="1" y="839"/>
                  </a:lnTo>
                  <a:lnTo>
                    <a:pt x="459" y="41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9"/>
            <p:cNvSpPr/>
            <p:nvPr/>
          </p:nvSpPr>
          <p:spPr>
            <a:xfrm>
              <a:off x="743525" y="4121700"/>
              <a:ext cx="40850" cy="23000"/>
            </a:xfrm>
            <a:custGeom>
              <a:avLst/>
              <a:gdLst/>
              <a:ahLst/>
              <a:cxnLst/>
              <a:rect l="l" t="t" r="r" b="b"/>
              <a:pathLst>
                <a:path w="817" h="460" extrusionOk="0">
                  <a:moveTo>
                    <a:pt x="1" y="1"/>
                  </a:moveTo>
                  <a:lnTo>
                    <a:pt x="414" y="459"/>
                  </a:lnTo>
                  <a:lnTo>
                    <a:pt x="8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9"/>
            <p:cNvSpPr/>
            <p:nvPr/>
          </p:nvSpPr>
          <p:spPr>
            <a:xfrm>
              <a:off x="697175" y="4161400"/>
              <a:ext cx="22950" cy="41950"/>
            </a:xfrm>
            <a:custGeom>
              <a:avLst/>
              <a:gdLst/>
              <a:ahLst/>
              <a:cxnLst/>
              <a:rect l="l" t="t" r="r" b="b"/>
              <a:pathLst>
                <a:path w="459" h="839" extrusionOk="0">
                  <a:moveTo>
                    <a:pt x="459" y="0"/>
                  </a:moveTo>
                  <a:lnTo>
                    <a:pt x="1" y="414"/>
                  </a:lnTo>
                  <a:lnTo>
                    <a:pt x="459" y="838"/>
                  </a:lnTo>
                  <a:lnTo>
                    <a:pt x="4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9"/>
            <p:cNvSpPr/>
            <p:nvPr/>
          </p:nvSpPr>
          <p:spPr>
            <a:xfrm>
              <a:off x="718425" y="4064200"/>
              <a:ext cx="53100" cy="53100"/>
            </a:xfrm>
            <a:custGeom>
              <a:avLst/>
              <a:gdLst/>
              <a:ahLst/>
              <a:cxnLst/>
              <a:rect l="l" t="t" r="r" b="b"/>
              <a:pathLst>
                <a:path w="1062" h="1062" extrusionOk="0">
                  <a:moveTo>
                    <a:pt x="0" y="0"/>
                  </a:moveTo>
                  <a:lnTo>
                    <a:pt x="134" y="123"/>
                  </a:lnTo>
                  <a:lnTo>
                    <a:pt x="0" y="246"/>
                  </a:lnTo>
                  <a:cubicBezTo>
                    <a:pt x="402" y="335"/>
                    <a:pt x="726" y="659"/>
                    <a:pt x="793" y="1062"/>
                  </a:cubicBezTo>
                  <a:lnTo>
                    <a:pt x="1062" y="1062"/>
                  </a:lnTo>
                  <a:cubicBezTo>
                    <a:pt x="972" y="514"/>
                    <a:pt x="536" y="9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9"/>
            <p:cNvSpPr/>
            <p:nvPr/>
          </p:nvSpPr>
          <p:spPr>
            <a:xfrm>
              <a:off x="647475" y="4142400"/>
              <a:ext cx="52000" cy="46950"/>
            </a:xfrm>
            <a:custGeom>
              <a:avLst/>
              <a:gdLst/>
              <a:ahLst/>
              <a:cxnLst/>
              <a:rect l="l" t="t" r="r" b="b"/>
              <a:pathLst>
                <a:path w="1040" h="939" extrusionOk="0">
                  <a:moveTo>
                    <a:pt x="0" y="0"/>
                  </a:moveTo>
                  <a:cubicBezTo>
                    <a:pt x="134" y="492"/>
                    <a:pt x="536" y="850"/>
                    <a:pt x="1039" y="939"/>
                  </a:cubicBezTo>
                  <a:lnTo>
                    <a:pt x="894" y="816"/>
                  </a:lnTo>
                  <a:lnTo>
                    <a:pt x="1039" y="671"/>
                  </a:lnTo>
                  <a:cubicBezTo>
                    <a:pt x="671" y="604"/>
                    <a:pt x="380" y="336"/>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9"/>
            <p:cNvSpPr/>
            <p:nvPr/>
          </p:nvSpPr>
          <p:spPr>
            <a:xfrm>
              <a:off x="645775" y="4065850"/>
              <a:ext cx="47550" cy="52000"/>
            </a:xfrm>
            <a:custGeom>
              <a:avLst/>
              <a:gdLst/>
              <a:ahLst/>
              <a:cxnLst/>
              <a:rect l="l" t="t" r="r" b="b"/>
              <a:pathLst>
                <a:path w="951" h="1040" extrusionOk="0">
                  <a:moveTo>
                    <a:pt x="950" y="1"/>
                  </a:moveTo>
                  <a:cubicBezTo>
                    <a:pt x="459" y="124"/>
                    <a:pt x="79" y="526"/>
                    <a:pt x="1" y="1029"/>
                  </a:cubicBezTo>
                  <a:lnTo>
                    <a:pt x="124" y="894"/>
                  </a:lnTo>
                  <a:lnTo>
                    <a:pt x="258" y="1040"/>
                  </a:lnTo>
                  <a:cubicBezTo>
                    <a:pt x="336" y="660"/>
                    <a:pt x="593" y="369"/>
                    <a:pt x="950" y="258"/>
                  </a:cubicBezTo>
                  <a:lnTo>
                    <a:pt x="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9"/>
            <p:cNvSpPr/>
            <p:nvPr/>
          </p:nvSpPr>
          <p:spPr>
            <a:xfrm>
              <a:off x="723975" y="4140700"/>
              <a:ext cx="45300" cy="46450"/>
            </a:xfrm>
            <a:custGeom>
              <a:avLst/>
              <a:gdLst/>
              <a:ahLst/>
              <a:cxnLst/>
              <a:rect l="l" t="t" r="r" b="b"/>
              <a:pathLst>
                <a:path w="906" h="929" extrusionOk="0">
                  <a:moveTo>
                    <a:pt x="649" y="1"/>
                  </a:moveTo>
                  <a:cubicBezTo>
                    <a:pt x="560" y="314"/>
                    <a:pt x="303" y="559"/>
                    <a:pt x="1" y="660"/>
                  </a:cubicBezTo>
                  <a:lnTo>
                    <a:pt x="1" y="928"/>
                  </a:lnTo>
                  <a:cubicBezTo>
                    <a:pt x="425" y="828"/>
                    <a:pt x="783" y="492"/>
                    <a:pt x="906" y="68"/>
                  </a:cubicBezTo>
                  <a:lnTo>
                    <a:pt x="906" y="68"/>
                  </a:lnTo>
                  <a:lnTo>
                    <a:pt x="805" y="180"/>
                  </a:lnTo>
                  <a:lnTo>
                    <a:pt x="6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9"/>
            <p:cNvSpPr/>
            <p:nvPr/>
          </p:nvSpPr>
          <p:spPr>
            <a:xfrm>
              <a:off x="631825" y="4115000"/>
              <a:ext cx="41950" cy="23550"/>
            </a:xfrm>
            <a:custGeom>
              <a:avLst/>
              <a:gdLst/>
              <a:ahLst/>
              <a:cxnLst/>
              <a:rect l="l" t="t" r="r" b="b"/>
              <a:pathLst>
                <a:path w="839" h="471" extrusionOk="0">
                  <a:moveTo>
                    <a:pt x="414" y="1"/>
                  </a:moveTo>
                  <a:lnTo>
                    <a:pt x="0" y="470"/>
                  </a:lnTo>
                  <a:lnTo>
                    <a:pt x="838" y="470"/>
                  </a:lnTo>
                  <a:lnTo>
                    <a:pt x="4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9" name="Google Shape;1809;p49"/>
          <p:cNvSpPr/>
          <p:nvPr/>
        </p:nvSpPr>
        <p:spPr>
          <a:xfrm>
            <a:off x="7049365" y="4814520"/>
            <a:ext cx="897343" cy="146852"/>
          </a:xfrm>
          <a:custGeom>
            <a:avLst/>
            <a:gdLst/>
            <a:ahLst/>
            <a:cxnLst/>
            <a:rect l="l" t="t" r="r" b="b"/>
            <a:pathLst>
              <a:path w="19174" h="3130" extrusionOk="0">
                <a:moveTo>
                  <a:pt x="3911" y="1"/>
                </a:moveTo>
                <a:cubicBezTo>
                  <a:pt x="3609" y="1"/>
                  <a:pt x="3375" y="246"/>
                  <a:pt x="3375" y="537"/>
                </a:cubicBezTo>
                <a:cubicBezTo>
                  <a:pt x="3375" y="749"/>
                  <a:pt x="3498" y="928"/>
                  <a:pt x="3688" y="1006"/>
                </a:cubicBezTo>
                <a:lnTo>
                  <a:pt x="526" y="1006"/>
                </a:lnTo>
                <a:cubicBezTo>
                  <a:pt x="235" y="1006"/>
                  <a:pt x="1" y="1252"/>
                  <a:pt x="1" y="1543"/>
                </a:cubicBezTo>
                <a:cubicBezTo>
                  <a:pt x="1" y="1833"/>
                  <a:pt x="235" y="2068"/>
                  <a:pt x="526" y="2068"/>
                </a:cubicBezTo>
                <a:lnTo>
                  <a:pt x="2514" y="2068"/>
                </a:lnTo>
                <a:cubicBezTo>
                  <a:pt x="2291" y="2135"/>
                  <a:pt x="2135" y="2347"/>
                  <a:pt x="2135" y="2582"/>
                </a:cubicBezTo>
                <a:cubicBezTo>
                  <a:pt x="2135" y="2883"/>
                  <a:pt x="2369" y="3129"/>
                  <a:pt x="2682" y="3129"/>
                </a:cubicBezTo>
                <a:lnTo>
                  <a:pt x="11229" y="3129"/>
                </a:lnTo>
                <a:cubicBezTo>
                  <a:pt x="11520" y="3129"/>
                  <a:pt x="11766" y="2895"/>
                  <a:pt x="11766" y="2582"/>
                </a:cubicBezTo>
                <a:cubicBezTo>
                  <a:pt x="11766" y="2347"/>
                  <a:pt x="11620" y="2135"/>
                  <a:pt x="11397" y="2068"/>
                </a:cubicBezTo>
                <a:lnTo>
                  <a:pt x="15263" y="2068"/>
                </a:lnTo>
                <a:cubicBezTo>
                  <a:pt x="15553" y="2068"/>
                  <a:pt x="15788" y="1833"/>
                  <a:pt x="15788" y="1543"/>
                </a:cubicBezTo>
                <a:cubicBezTo>
                  <a:pt x="15788" y="1330"/>
                  <a:pt x="15665" y="1152"/>
                  <a:pt x="15486" y="1062"/>
                </a:cubicBezTo>
                <a:lnTo>
                  <a:pt x="18637" y="1062"/>
                </a:lnTo>
                <a:cubicBezTo>
                  <a:pt x="18939" y="1062"/>
                  <a:pt x="19173" y="827"/>
                  <a:pt x="19173" y="537"/>
                </a:cubicBezTo>
                <a:cubicBezTo>
                  <a:pt x="19162" y="235"/>
                  <a:pt x="18939" y="1"/>
                  <a:pt x="18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0" name="Google Shape;1810;p49"/>
          <p:cNvGrpSpPr/>
          <p:nvPr/>
        </p:nvGrpSpPr>
        <p:grpSpPr>
          <a:xfrm>
            <a:off x="7654863" y="4508887"/>
            <a:ext cx="213408" cy="316663"/>
            <a:chOff x="8873575" y="4119500"/>
            <a:chExt cx="228000" cy="337450"/>
          </a:xfrm>
        </p:grpSpPr>
        <p:sp>
          <p:nvSpPr>
            <p:cNvPr id="1811" name="Google Shape;1811;p49"/>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9"/>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9"/>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9"/>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9"/>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9"/>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9"/>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9"/>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9"/>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9"/>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9"/>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9"/>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9"/>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9"/>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9"/>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9"/>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9"/>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49"/>
          <p:cNvGrpSpPr/>
          <p:nvPr/>
        </p:nvGrpSpPr>
        <p:grpSpPr>
          <a:xfrm>
            <a:off x="7340601" y="4622105"/>
            <a:ext cx="316415" cy="213955"/>
            <a:chOff x="8537825" y="4240150"/>
            <a:chExt cx="338050" cy="228000"/>
          </a:xfrm>
        </p:grpSpPr>
        <p:sp>
          <p:nvSpPr>
            <p:cNvPr id="1829" name="Google Shape;1829;p49"/>
            <p:cNvSpPr/>
            <p:nvPr/>
          </p:nvSpPr>
          <p:spPr>
            <a:xfrm>
              <a:off x="8868025" y="4240150"/>
              <a:ext cx="7850" cy="228000"/>
            </a:xfrm>
            <a:custGeom>
              <a:avLst/>
              <a:gdLst/>
              <a:ahLst/>
              <a:cxnLst/>
              <a:rect l="l" t="t" r="r" b="b"/>
              <a:pathLst>
                <a:path w="157" h="4560" extrusionOk="0">
                  <a:moveTo>
                    <a:pt x="0" y="1"/>
                  </a:moveTo>
                  <a:lnTo>
                    <a:pt x="0" y="4559"/>
                  </a:lnTo>
                  <a:lnTo>
                    <a:pt x="90" y="4559"/>
                  </a:lnTo>
                  <a:cubicBezTo>
                    <a:pt x="123" y="4559"/>
                    <a:pt x="157" y="3531"/>
                    <a:pt x="157" y="2280"/>
                  </a:cubicBezTo>
                  <a:cubicBezTo>
                    <a:pt x="157" y="1017"/>
                    <a:pt x="123" y="1"/>
                    <a:pt x="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9"/>
            <p:cNvSpPr/>
            <p:nvPr/>
          </p:nvSpPr>
          <p:spPr>
            <a:xfrm>
              <a:off x="8864675" y="4240150"/>
              <a:ext cx="6750" cy="227450"/>
            </a:xfrm>
            <a:custGeom>
              <a:avLst/>
              <a:gdLst/>
              <a:ahLst/>
              <a:cxnLst/>
              <a:rect l="l" t="t" r="r" b="b"/>
              <a:pathLst>
                <a:path w="135" h="4549" extrusionOk="0">
                  <a:moveTo>
                    <a:pt x="67" y="1"/>
                  </a:moveTo>
                  <a:cubicBezTo>
                    <a:pt x="34" y="1"/>
                    <a:pt x="0" y="1017"/>
                    <a:pt x="0" y="2280"/>
                  </a:cubicBezTo>
                  <a:cubicBezTo>
                    <a:pt x="0" y="3531"/>
                    <a:pt x="34" y="4548"/>
                    <a:pt x="67" y="4548"/>
                  </a:cubicBezTo>
                  <a:cubicBezTo>
                    <a:pt x="112" y="4548"/>
                    <a:pt x="134" y="3531"/>
                    <a:pt x="134" y="2280"/>
                  </a:cubicBezTo>
                  <a:cubicBezTo>
                    <a:pt x="134" y="1017"/>
                    <a:pt x="112" y="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9"/>
            <p:cNvSpPr/>
            <p:nvPr/>
          </p:nvSpPr>
          <p:spPr>
            <a:xfrm>
              <a:off x="8540625" y="4251900"/>
              <a:ext cx="328000" cy="203950"/>
            </a:xfrm>
            <a:custGeom>
              <a:avLst/>
              <a:gdLst/>
              <a:ahLst/>
              <a:cxnLst/>
              <a:rect l="l" t="t" r="r" b="b"/>
              <a:pathLst>
                <a:path w="6560" h="4079" extrusionOk="0">
                  <a:moveTo>
                    <a:pt x="1" y="0"/>
                  </a:moveTo>
                  <a:lnTo>
                    <a:pt x="1" y="4078"/>
                  </a:lnTo>
                  <a:lnTo>
                    <a:pt x="6559" y="4078"/>
                  </a:lnTo>
                  <a:lnTo>
                    <a:pt x="65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9"/>
            <p:cNvSpPr/>
            <p:nvPr/>
          </p:nvSpPr>
          <p:spPr>
            <a:xfrm>
              <a:off x="8545125" y="4251900"/>
              <a:ext cx="8400" cy="203950"/>
            </a:xfrm>
            <a:custGeom>
              <a:avLst/>
              <a:gdLst/>
              <a:ahLst/>
              <a:cxnLst/>
              <a:rect l="l" t="t" r="r" b="b"/>
              <a:pathLst>
                <a:path w="168" h="4079" extrusionOk="0">
                  <a:moveTo>
                    <a:pt x="0" y="0"/>
                  </a:moveTo>
                  <a:lnTo>
                    <a:pt x="0" y="4078"/>
                  </a:lnTo>
                  <a:lnTo>
                    <a:pt x="123" y="4078"/>
                  </a:lnTo>
                  <a:cubicBezTo>
                    <a:pt x="145" y="3710"/>
                    <a:pt x="168" y="2939"/>
                    <a:pt x="168" y="2045"/>
                  </a:cubicBezTo>
                  <a:cubicBezTo>
                    <a:pt x="168" y="1151"/>
                    <a:pt x="145" y="380"/>
                    <a:pt x="123"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9"/>
            <p:cNvSpPr/>
            <p:nvPr/>
          </p:nvSpPr>
          <p:spPr>
            <a:xfrm>
              <a:off x="8651275" y="4299350"/>
              <a:ext cx="108950" cy="109000"/>
            </a:xfrm>
            <a:custGeom>
              <a:avLst/>
              <a:gdLst/>
              <a:ahLst/>
              <a:cxnLst/>
              <a:rect l="l" t="t" r="r" b="b"/>
              <a:pathLst>
                <a:path w="2179" h="2180" extrusionOk="0">
                  <a:moveTo>
                    <a:pt x="1084" y="1"/>
                  </a:moveTo>
                  <a:cubicBezTo>
                    <a:pt x="737" y="1"/>
                    <a:pt x="425" y="169"/>
                    <a:pt x="235" y="414"/>
                  </a:cubicBezTo>
                  <a:cubicBezTo>
                    <a:pt x="78" y="593"/>
                    <a:pt x="0" y="828"/>
                    <a:pt x="0" y="1096"/>
                  </a:cubicBezTo>
                  <a:cubicBezTo>
                    <a:pt x="0" y="1476"/>
                    <a:pt x="190" y="1811"/>
                    <a:pt x="480" y="2001"/>
                  </a:cubicBezTo>
                  <a:cubicBezTo>
                    <a:pt x="648" y="2113"/>
                    <a:pt x="860" y="2180"/>
                    <a:pt x="1084" y="2180"/>
                  </a:cubicBezTo>
                  <a:cubicBezTo>
                    <a:pt x="1307" y="2180"/>
                    <a:pt x="1508" y="2113"/>
                    <a:pt x="1687" y="2001"/>
                  </a:cubicBezTo>
                  <a:cubicBezTo>
                    <a:pt x="1978" y="1811"/>
                    <a:pt x="2179" y="1476"/>
                    <a:pt x="2179" y="1096"/>
                  </a:cubicBezTo>
                  <a:cubicBezTo>
                    <a:pt x="2179" y="828"/>
                    <a:pt x="2089" y="593"/>
                    <a:pt x="1933" y="414"/>
                  </a:cubicBezTo>
                  <a:cubicBezTo>
                    <a:pt x="1743" y="157"/>
                    <a:pt x="1430"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9"/>
            <p:cNvSpPr/>
            <p:nvPr/>
          </p:nvSpPr>
          <p:spPr>
            <a:xfrm>
              <a:off x="8541175" y="4240150"/>
              <a:ext cx="7900" cy="228000"/>
            </a:xfrm>
            <a:custGeom>
              <a:avLst/>
              <a:gdLst/>
              <a:ahLst/>
              <a:cxnLst/>
              <a:rect l="l" t="t" r="r" b="b"/>
              <a:pathLst>
                <a:path w="158" h="4560" extrusionOk="0">
                  <a:moveTo>
                    <a:pt x="1" y="1"/>
                  </a:moveTo>
                  <a:lnTo>
                    <a:pt x="1" y="4559"/>
                  </a:lnTo>
                  <a:lnTo>
                    <a:pt x="90" y="4559"/>
                  </a:lnTo>
                  <a:cubicBezTo>
                    <a:pt x="124" y="4559"/>
                    <a:pt x="157" y="3531"/>
                    <a:pt x="157" y="2280"/>
                  </a:cubicBezTo>
                  <a:cubicBezTo>
                    <a:pt x="157" y="1017"/>
                    <a:pt x="124"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9"/>
            <p:cNvSpPr/>
            <p:nvPr/>
          </p:nvSpPr>
          <p:spPr>
            <a:xfrm>
              <a:off x="8537825" y="4240150"/>
              <a:ext cx="7350" cy="227450"/>
            </a:xfrm>
            <a:custGeom>
              <a:avLst/>
              <a:gdLst/>
              <a:ahLst/>
              <a:cxnLst/>
              <a:rect l="l" t="t" r="r" b="b"/>
              <a:pathLst>
                <a:path w="147" h="4549" extrusionOk="0">
                  <a:moveTo>
                    <a:pt x="68" y="1"/>
                  </a:moveTo>
                  <a:cubicBezTo>
                    <a:pt x="34" y="1"/>
                    <a:pt x="1" y="1017"/>
                    <a:pt x="1" y="2280"/>
                  </a:cubicBezTo>
                  <a:cubicBezTo>
                    <a:pt x="1" y="3531"/>
                    <a:pt x="34" y="4548"/>
                    <a:pt x="68" y="4548"/>
                  </a:cubicBezTo>
                  <a:cubicBezTo>
                    <a:pt x="113" y="4548"/>
                    <a:pt x="146" y="3531"/>
                    <a:pt x="146" y="2280"/>
                  </a:cubicBezTo>
                  <a:cubicBezTo>
                    <a:pt x="146" y="1017"/>
                    <a:pt x="113" y="1"/>
                    <a:pt x="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9"/>
            <p:cNvSpPr/>
            <p:nvPr/>
          </p:nvSpPr>
          <p:spPr>
            <a:xfrm>
              <a:off x="8612125" y="4251900"/>
              <a:ext cx="3400" cy="203950"/>
            </a:xfrm>
            <a:custGeom>
              <a:avLst/>
              <a:gdLst/>
              <a:ahLst/>
              <a:cxnLst/>
              <a:rect l="l" t="t" r="r" b="b"/>
              <a:pathLst>
                <a:path w="68" h="4079" extrusionOk="0">
                  <a:moveTo>
                    <a:pt x="1" y="0"/>
                  </a:moveTo>
                  <a:lnTo>
                    <a:pt x="1" y="4078"/>
                  </a:lnTo>
                  <a:lnTo>
                    <a:pt x="68" y="4078"/>
                  </a:lnTo>
                  <a:lnTo>
                    <a:pt x="6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9"/>
            <p:cNvSpPr/>
            <p:nvPr/>
          </p:nvSpPr>
          <p:spPr>
            <a:xfrm>
              <a:off x="8790925" y="4251900"/>
              <a:ext cx="3400" cy="203950"/>
            </a:xfrm>
            <a:custGeom>
              <a:avLst/>
              <a:gdLst/>
              <a:ahLst/>
              <a:cxnLst/>
              <a:rect l="l" t="t" r="r" b="b"/>
              <a:pathLst>
                <a:path w="68" h="4079" extrusionOk="0">
                  <a:moveTo>
                    <a:pt x="0" y="0"/>
                  </a:moveTo>
                  <a:lnTo>
                    <a:pt x="0" y="4078"/>
                  </a:lnTo>
                  <a:lnTo>
                    <a:pt x="67" y="4078"/>
                  </a:lnTo>
                  <a:lnTo>
                    <a:pt x="67"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9"/>
            <p:cNvSpPr/>
            <p:nvPr/>
          </p:nvSpPr>
          <p:spPr>
            <a:xfrm>
              <a:off x="8652925" y="4306000"/>
              <a:ext cx="95600" cy="96750"/>
            </a:xfrm>
            <a:custGeom>
              <a:avLst/>
              <a:gdLst/>
              <a:ahLst/>
              <a:cxnLst/>
              <a:rect l="l" t="t" r="r" b="b"/>
              <a:pathLst>
                <a:path w="1912" h="1935" extrusionOk="0">
                  <a:moveTo>
                    <a:pt x="1044" y="787"/>
                  </a:moveTo>
                  <a:cubicBezTo>
                    <a:pt x="1135" y="787"/>
                    <a:pt x="1224" y="846"/>
                    <a:pt x="1218" y="963"/>
                  </a:cubicBezTo>
                  <a:cubicBezTo>
                    <a:pt x="1218" y="1080"/>
                    <a:pt x="1129" y="1139"/>
                    <a:pt x="1040" y="1139"/>
                  </a:cubicBezTo>
                  <a:cubicBezTo>
                    <a:pt x="950" y="1139"/>
                    <a:pt x="861" y="1080"/>
                    <a:pt x="861" y="963"/>
                  </a:cubicBezTo>
                  <a:cubicBezTo>
                    <a:pt x="861" y="846"/>
                    <a:pt x="953" y="787"/>
                    <a:pt x="1044" y="787"/>
                  </a:cubicBezTo>
                  <a:close/>
                  <a:moveTo>
                    <a:pt x="1108" y="1"/>
                  </a:moveTo>
                  <a:cubicBezTo>
                    <a:pt x="1093" y="1"/>
                    <a:pt x="1077" y="1"/>
                    <a:pt x="1062" y="2"/>
                  </a:cubicBezTo>
                  <a:cubicBezTo>
                    <a:pt x="1062" y="80"/>
                    <a:pt x="1051" y="181"/>
                    <a:pt x="1040" y="281"/>
                  </a:cubicBezTo>
                  <a:cubicBezTo>
                    <a:pt x="1028" y="415"/>
                    <a:pt x="1006" y="561"/>
                    <a:pt x="1006" y="695"/>
                  </a:cubicBezTo>
                  <a:cubicBezTo>
                    <a:pt x="939" y="706"/>
                    <a:pt x="883" y="739"/>
                    <a:pt x="839" y="784"/>
                  </a:cubicBezTo>
                  <a:cubicBezTo>
                    <a:pt x="615" y="672"/>
                    <a:pt x="414" y="538"/>
                    <a:pt x="213" y="449"/>
                  </a:cubicBezTo>
                  <a:cubicBezTo>
                    <a:pt x="34" y="762"/>
                    <a:pt x="1" y="1153"/>
                    <a:pt x="213" y="1477"/>
                  </a:cubicBezTo>
                  <a:cubicBezTo>
                    <a:pt x="425" y="1399"/>
                    <a:pt x="637" y="1265"/>
                    <a:pt x="839" y="1142"/>
                  </a:cubicBezTo>
                  <a:cubicBezTo>
                    <a:pt x="883" y="1186"/>
                    <a:pt x="939" y="1209"/>
                    <a:pt x="995" y="1231"/>
                  </a:cubicBezTo>
                  <a:cubicBezTo>
                    <a:pt x="1006" y="1477"/>
                    <a:pt x="1028" y="1712"/>
                    <a:pt x="1062" y="1935"/>
                  </a:cubicBezTo>
                  <a:cubicBezTo>
                    <a:pt x="1442" y="1935"/>
                    <a:pt x="1755" y="1700"/>
                    <a:pt x="1911" y="1365"/>
                  </a:cubicBezTo>
                  <a:cubicBezTo>
                    <a:pt x="1721" y="1265"/>
                    <a:pt x="1509" y="1153"/>
                    <a:pt x="1285" y="1030"/>
                  </a:cubicBezTo>
                  <a:cubicBezTo>
                    <a:pt x="1297" y="985"/>
                    <a:pt x="1297" y="952"/>
                    <a:pt x="1285" y="907"/>
                  </a:cubicBezTo>
                  <a:cubicBezTo>
                    <a:pt x="1509" y="784"/>
                    <a:pt x="1721" y="672"/>
                    <a:pt x="1911" y="572"/>
                  </a:cubicBezTo>
                  <a:cubicBezTo>
                    <a:pt x="1750" y="250"/>
                    <a:pt x="1466" y="1"/>
                    <a:pt x="1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9"/>
            <p:cNvSpPr/>
            <p:nvPr/>
          </p:nvSpPr>
          <p:spPr>
            <a:xfrm>
              <a:off x="8811025" y="4251900"/>
              <a:ext cx="3400" cy="203950"/>
            </a:xfrm>
            <a:custGeom>
              <a:avLst/>
              <a:gdLst/>
              <a:ahLst/>
              <a:cxnLst/>
              <a:rect l="l" t="t" r="r" b="b"/>
              <a:pathLst>
                <a:path w="68" h="4079" extrusionOk="0">
                  <a:moveTo>
                    <a:pt x="1" y="0"/>
                  </a:moveTo>
                  <a:lnTo>
                    <a:pt x="1" y="615"/>
                  </a:lnTo>
                  <a:lnTo>
                    <a:pt x="1" y="4078"/>
                  </a:lnTo>
                  <a:lnTo>
                    <a:pt x="68" y="4078"/>
                  </a:lnTo>
                  <a:lnTo>
                    <a:pt x="6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9"/>
            <p:cNvSpPr/>
            <p:nvPr/>
          </p:nvSpPr>
          <p:spPr>
            <a:xfrm>
              <a:off x="8632275" y="4251900"/>
              <a:ext cx="3400" cy="203950"/>
            </a:xfrm>
            <a:custGeom>
              <a:avLst/>
              <a:gdLst/>
              <a:ahLst/>
              <a:cxnLst/>
              <a:rect l="l" t="t" r="r" b="b"/>
              <a:pathLst>
                <a:path w="68" h="4079" extrusionOk="0">
                  <a:moveTo>
                    <a:pt x="0" y="0"/>
                  </a:moveTo>
                  <a:lnTo>
                    <a:pt x="0" y="4078"/>
                  </a:lnTo>
                  <a:lnTo>
                    <a:pt x="67" y="4078"/>
                  </a:lnTo>
                  <a:lnTo>
                    <a:pt x="67"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9"/>
            <p:cNvSpPr/>
            <p:nvPr/>
          </p:nvSpPr>
          <p:spPr>
            <a:xfrm>
              <a:off x="8615475" y="4241850"/>
              <a:ext cx="16850" cy="225150"/>
            </a:xfrm>
            <a:custGeom>
              <a:avLst/>
              <a:gdLst/>
              <a:ahLst/>
              <a:cxnLst/>
              <a:rect l="l" t="t" r="r" b="b"/>
              <a:pathLst>
                <a:path w="337" h="4503" extrusionOk="0">
                  <a:moveTo>
                    <a:pt x="169" y="0"/>
                  </a:moveTo>
                  <a:cubicBezTo>
                    <a:pt x="68" y="0"/>
                    <a:pt x="1" y="67"/>
                    <a:pt x="1" y="145"/>
                  </a:cubicBezTo>
                  <a:lnTo>
                    <a:pt x="1" y="414"/>
                  </a:lnTo>
                  <a:lnTo>
                    <a:pt x="1" y="659"/>
                  </a:lnTo>
                  <a:lnTo>
                    <a:pt x="1" y="816"/>
                  </a:lnTo>
                  <a:lnTo>
                    <a:pt x="1" y="1553"/>
                  </a:lnTo>
                  <a:lnTo>
                    <a:pt x="1" y="3151"/>
                  </a:lnTo>
                  <a:lnTo>
                    <a:pt x="1" y="4034"/>
                  </a:lnTo>
                  <a:lnTo>
                    <a:pt x="1" y="4346"/>
                  </a:lnTo>
                  <a:cubicBezTo>
                    <a:pt x="1" y="4391"/>
                    <a:pt x="12" y="4436"/>
                    <a:pt x="57" y="4458"/>
                  </a:cubicBezTo>
                  <a:cubicBezTo>
                    <a:pt x="79" y="4492"/>
                    <a:pt x="124" y="4503"/>
                    <a:pt x="169" y="4503"/>
                  </a:cubicBezTo>
                  <a:cubicBezTo>
                    <a:pt x="269" y="4503"/>
                    <a:pt x="336" y="4436"/>
                    <a:pt x="336" y="4346"/>
                  </a:cubicBezTo>
                  <a:lnTo>
                    <a:pt x="336" y="4034"/>
                  </a:lnTo>
                  <a:lnTo>
                    <a:pt x="336" y="3151"/>
                  </a:lnTo>
                  <a:lnTo>
                    <a:pt x="336" y="1553"/>
                  </a:lnTo>
                  <a:lnTo>
                    <a:pt x="336" y="816"/>
                  </a:lnTo>
                  <a:lnTo>
                    <a:pt x="336" y="671"/>
                  </a:lnTo>
                  <a:lnTo>
                    <a:pt x="336" y="414"/>
                  </a:lnTo>
                  <a:lnTo>
                    <a:pt x="336" y="145"/>
                  </a:lnTo>
                  <a:cubicBezTo>
                    <a:pt x="336" y="67"/>
                    <a:pt x="269" y="0"/>
                    <a:pt x="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9"/>
            <p:cNvSpPr/>
            <p:nvPr/>
          </p:nvSpPr>
          <p:spPr>
            <a:xfrm>
              <a:off x="8794275" y="4241250"/>
              <a:ext cx="16800" cy="225750"/>
            </a:xfrm>
            <a:custGeom>
              <a:avLst/>
              <a:gdLst/>
              <a:ahLst/>
              <a:cxnLst/>
              <a:rect l="l" t="t" r="r" b="b"/>
              <a:pathLst>
                <a:path w="336" h="4515" extrusionOk="0">
                  <a:moveTo>
                    <a:pt x="168" y="1"/>
                  </a:moveTo>
                  <a:cubicBezTo>
                    <a:pt x="79" y="12"/>
                    <a:pt x="0" y="79"/>
                    <a:pt x="0" y="157"/>
                  </a:cubicBezTo>
                  <a:lnTo>
                    <a:pt x="0" y="4046"/>
                  </a:lnTo>
                  <a:lnTo>
                    <a:pt x="0" y="4358"/>
                  </a:lnTo>
                  <a:cubicBezTo>
                    <a:pt x="0" y="4403"/>
                    <a:pt x="12" y="4448"/>
                    <a:pt x="56" y="4470"/>
                  </a:cubicBezTo>
                  <a:cubicBezTo>
                    <a:pt x="79" y="4504"/>
                    <a:pt x="123" y="4515"/>
                    <a:pt x="168" y="4515"/>
                  </a:cubicBezTo>
                  <a:cubicBezTo>
                    <a:pt x="268" y="4515"/>
                    <a:pt x="336" y="4448"/>
                    <a:pt x="336" y="4358"/>
                  </a:cubicBezTo>
                  <a:lnTo>
                    <a:pt x="336" y="4046"/>
                  </a:lnTo>
                  <a:lnTo>
                    <a:pt x="336" y="157"/>
                  </a:lnTo>
                  <a:cubicBezTo>
                    <a:pt x="336" y="79"/>
                    <a:pt x="268" y="1"/>
                    <a:pt x="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9"/>
            <p:cNvSpPr/>
            <p:nvPr/>
          </p:nvSpPr>
          <p:spPr>
            <a:xfrm>
              <a:off x="8557975" y="4399350"/>
              <a:ext cx="298350" cy="44200"/>
            </a:xfrm>
            <a:custGeom>
              <a:avLst/>
              <a:gdLst/>
              <a:ahLst/>
              <a:cxnLst/>
              <a:rect l="l" t="t" r="r" b="b"/>
              <a:pathLst>
                <a:path w="5967" h="884" extrusionOk="0">
                  <a:moveTo>
                    <a:pt x="0" y="1"/>
                  </a:moveTo>
                  <a:lnTo>
                    <a:pt x="0" y="884"/>
                  </a:lnTo>
                  <a:lnTo>
                    <a:pt x="5967" y="884"/>
                  </a:lnTo>
                  <a:lnTo>
                    <a:pt x="5967"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9"/>
            <p:cNvSpPr/>
            <p:nvPr/>
          </p:nvSpPr>
          <p:spPr>
            <a:xfrm>
              <a:off x="8557975" y="4282600"/>
              <a:ext cx="298350" cy="37500"/>
            </a:xfrm>
            <a:custGeom>
              <a:avLst/>
              <a:gdLst/>
              <a:ahLst/>
              <a:cxnLst/>
              <a:rect l="l" t="t" r="r" b="b"/>
              <a:pathLst>
                <a:path w="5967" h="750" extrusionOk="0">
                  <a:moveTo>
                    <a:pt x="0" y="1"/>
                  </a:moveTo>
                  <a:lnTo>
                    <a:pt x="0" y="749"/>
                  </a:lnTo>
                  <a:lnTo>
                    <a:pt x="5967" y="749"/>
                  </a:lnTo>
                  <a:lnTo>
                    <a:pt x="596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9"/>
            <p:cNvSpPr/>
            <p:nvPr/>
          </p:nvSpPr>
          <p:spPr>
            <a:xfrm>
              <a:off x="8557975" y="4262500"/>
              <a:ext cx="298350" cy="12900"/>
            </a:xfrm>
            <a:custGeom>
              <a:avLst/>
              <a:gdLst/>
              <a:ahLst/>
              <a:cxnLst/>
              <a:rect l="l" t="t" r="r" b="b"/>
              <a:pathLst>
                <a:path w="5967" h="258" extrusionOk="0">
                  <a:moveTo>
                    <a:pt x="0" y="1"/>
                  </a:moveTo>
                  <a:lnTo>
                    <a:pt x="0" y="258"/>
                  </a:lnTo>
                  <a:lnTo>
                    <a:pt x="5967" y="258"/>
                  </a:lnTo>
                  <a:lnTo>
                    <a:pt x="596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46" name="Google Shape;1846;p49"/>
          <p:cNvPicPr preferRelativeResize="0"/>
          <p:nvPr/>
        </p:nvPicPr>
        <p:blipFill>
          <a:blip r:embed="rId3">
            <a:alphaModFix/>
          </a:blip>
          <a:stretch>
            <a:fillRect/>
          </a:stretch>
        </p:blipFill>
        <p:spPr>
          <a:xfrm>
            <a:off x="2592625" y="1378325"/>
            <a:ext cx="3834550" cy="21569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38"/>
          <p:cNvSpPr/>
          <p:nvPr/>
        </p:nvSpPr>
        <p:spPr>
          <a:xfrm>
            <a:off x="7271454" y="8448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8"/>
          <p:cNvSpPr/>
          <p:nvPr/>
        </p:nvSpPr>
        <p:spPr>
          <a:xfrm>
            <a:off x="488102" y="5399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8"/>
          <p:cNvSpPr/>
          <p:nvPr/>
        </p:nvSpPr>
        <p:spPr>
          <a:xfrm>
            <a:off x="4061139" y="92686"/>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8"/>
          <p:cNvSpPr txBox="1">
            <a:spLocks noGrp="1"/>
          </p:cNvSpPr>
          <p:nvPr>
            <p:ph type="title"/>
          </p:nvPr>
        </p:nvSpPr>
        <p:spPr>
          <a:xfrm>
            <a:off x="538275" y="496913"/>
            <a:ext cx="4641000" cy="8157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INTRODUCTION</a:t>
            </a:r>
            <a:endParaRPr/>
          </a:p>
        </p:txBody>
      </p:sp>
      <p:sp>
        <p:nvSpPr>
          <p:cNvPr id="552" name="Google Shape;552;p38"/>
          <p:cNvSpPr txBox="1">
            <a:spLocks noGrp="1"/>
          </p:cNvSpPr>
          <p:nvPr>
            <p:ph type="subTitle" idx="1"/>
          </p:nvPr>
        </p:nvSpPr>
        <p:spPr>
          <a:xfrm>
            <a:off x="356475" y="1401950"/>
            <a:ext cx="5004600" cy="2844000"/>
          </a:xfrm>
          <a:prstGeom prst="rect">
            <a:avLst/>
          </a:prstGeom>
        </p:spPr>
        <p:txBody>
          <a:bodyPr spcFirstLastPara="1" wrap="square" lIns="90000" tIns="91425" rIns="90000" bIns="91425" anchor="t" anchorCtr="0">
            <a:noAutofit/>
          </a:bodyPr>
          <a:lstStyle/>
          <a:p>
            <a:pPr marL="0" lvl="0" indent="0" algn="just" rtl="0">
              <a:spcBef>
                <a:spcPts val="0"/>
              </a:spcBef>
              <a:spcAft>
                <a:spcPts val="0"/>
              </a:spcAft>
              <a:buNone/>
            </a:pPr>
            <a:r>
              <a:rPr lang="en" sz="1300"/>
              <a:t>The team's approach was to visualize air quality in a meaningful way to a user interacting with our website. There are approximately 30 operating air quality stations in Southern Ontario, which collect readings on an hourly basis. Open source API data available at https://aqicn.org/ and drawn from the Ontario Ministry of the Environment air quality data and Open weather allowed the team to establish the framework for our project. We wanted to establish a tool for users to track air quality, and also visualize how air quality is impacted by factors, including abundance of green spaces, or proximity to energy production (ie. power plants).</a:t>
            </a:r>
            <a:endParaRPr sz="1300"/>
          </a:p>
        </p:txBody>
      </p:sp>
      <p:grpSp>
        <p:nvGrpSpPr>
          <p:cNvPr id="553" name="Google Shape;553;p38"/>
          <p:cNvGrpSpPr/>
          <p:nvPr/>
        </p:nvGrpSpPr>
        <p:grpSpPr>
          <a:xfrm>
            <a:off x="4555125" y="2598553"/>
            <a:ext cx="5629010" cy="2220707"/>
            <a:chOff x="292725" y="2162600"/>
            <a:chExt cx="6013900" cy="2372550"/>
          </a:xfrm>
        </p:grpSpPr>
        <p:sp>
          <p:nvSpPr>
            <p:cNvPr id="554" name="Google Shape;554;p38"/>
            <p:cNvSpPr/>
            <p:nvPr/>
          </p:nvSpPr>
          <p:spPr>
            <a:xfrm>
              <a:off x="292725" y="2162600"/>
              <a:ext cx="6013900" cy="2372550"/>
            </a:xfrm>
            <a:custGeom>
              <a:avLst/>
              <a:gdLst/>
              <a:ahLst/>
              <a:cxnLst/>
              <a:rect l="l" t="t" r="r" b="b"/>
              <a:pathLst>
                <a:path w="120278" h="47451" extrusionOk="0">
                  <a:moveTo>
                    <a:pt x="68240" y="1"/>
                  </a:moveTo>
                  <a:cubicBezTo>
                    <a:pt x="65033" y="1"/>
                    <a:pt x="61841" y="1338"/>
                    <a:pt x="59575" y="3966"/>
                  </a:cubicBezTo>
                  <a:lnTo>
                    <a:pt x="50949" y="13954"/>
                  </a:lnTo>
                  <a:lnTo>
                    <a:pt x="36536" y="10725"/>
                  </a:lnTo>
                  <a:cubicBezTo>
                    <a:pt x="35622" y="10521"/>
                    <a:pt x="34701" y="10422"/>
                    <a:pt x="33789" y="10422"/>
                  </a:cubicBezTo>
                  <a:cubicBezTo>
                    <a:pt x="29908" y="10422"/>
                    <a:pt x="26181" y="12220"/>
                    <a:pt x="23765" y="15396"/>
                  </a:cubicBezTo>
                  <a:lnTo>
                    <a:pt x="0" y="46613"/>
                  </a:lnTo>
                  <a:lnTo>
                    <a:pt x="120278" y="47451"/>
                  </a:lnTo>
                  <a:lnTo>
                    <a:pt x="108602" y="22792"/>
                  </a:lnTo>
                  <a:cubicBezTo>
                    <a:pt x="107173" y="19776"/>
                    <a:pt x="104136" y="17908"/>
                    <a:pt x="100871" y="17908"/>
                  </a:cubicBezTo>
                  <a:cubicBezTo>
                    <a:pt x="100434" y="17908"/>
                    <a:pt x="99993" y="17942"/>
                    <a:pt x="99552" y="18010"/>
                  </a:cubicBezTo>
                  <a:lnTo>
                    <a:pt x="96245" y="18524"/>
                  </a:lnTo>
                  <a:cubicBezTo>
                    <a:pt x="95882" y="18580"/>
                    <a:pt x="95518" y="18608"/>
                    <a:pt x="95157" y="18608"/>
                  </a:cubicBezTo>
                  <a:cubicBezTo>
                    <a:pt x="93361" y="18608"/>
                    <a:pt x="91623" y="17925"/>
                    <a:pt x="90312" y="16669"/>
                  </a:cubicBezTo>
                  <a:lnTo>
                    <a:pt x="76144" y="3161"/>
                  </a:lnTo>
                  <a:cubicBezTo>
                    <a:pt x="73917" y="1044"/>
                    <a:pt x="71073" y="1"/>
                    <a:pt x="68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8"/>
            <p:cNvSpPr/>
            <p:nvPr/>
          </p:nvSpPr>
          <p:spPr>
            <a:xfrm>
              <a:off x="1178175" y="3634000"/>
              <a:ext cx="195550" cy="192800"/>
            </a:xfrm>
            <a:custGeom>
              <a:avLst/>
              <a:gdLst/>
              <a:ahLst/>
              <a:cxnLst/>
              <a:rect l="l" t="t" r="r" b="b"/>
              <a:pathLst>
                <a:path w="3911" h="3856" extrusionOk="0">
                  <a:moveTo>
                    <a:pt x="3911" y="1"/>
                  </a:moveTo>
                  <a:lnTo>
                    <a:pt x="2011" y="236"/>
                  </a:lnTo>
                  <a:lnTo>
                    <a:pt x="0" y="2906"/>
                  </a:lnTo>
                  <a:lnTo>
                    <a:pt x="2067" y="3856"/>
                  </a:lnTo>
                  <a:lnTo>
                    <a:pt x="3911"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8"/>
            <p:cNvSpPr/>
            <p:nvPr/>
          </p:nvSpPr>
          <p:spPr>
            <a:xfrm>
              <a:off x="1284325" y="3998800"/>
              <a:ext cx="142500" cy="151200"/>
            </a:xfrm>
            <a:custGeom>
              <a:avLst/>
              <a:gdLst/>
              <a:ahLst/>
              <a:cxnLst/>
              <a:rect l="l" t="t" r="r" b="b"/>
              <a:pathLst>
                <a:path w="2850" h="3024" extrusionOk="0">
                  <a:moveTo>
                    <a:pt x="1654" y="1"/>
                  </a:moveTo>
                  <a:lnTo>
                    <a:pt x="592" y="1062"/>
                  </a:lnTo>
                  <a:lnTo>
                    <a:pt x="0" y="2425"/>
                  </a:lnTo>
                  <a:cubicBezTo>
                    <a:pt x="0" y="2425"/>
                    <a:pt x="1108" y="3024"/>
                    <a:pt x="1844" y="3024"/>
                  </a:cubicBezTo>
                  <a:cubicBezTo>
                    <a:pt x="1974" y="3024"/>
                    <a:pt x="2092" y="3005"/>
                    <a:pt x="2190" y="2962"/>
                  </a:cubicBezTo>
                  <a:cubicBezTo>
                    <a:pt x="2849" y="2660"/>
                    <a:pt x="1654" y="1"/>
                    <a:pt x="1654"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8"/>
            <p:cNvSpPr/>
            <p:nvPr/>
          </p:nvSpPr>
          <p:spPr>
            <a:xfrm>
              <a:off x="1503275" y="3595450"/>
              <a:ext cx="142550" cy="151450"/>
            </a:xfrm>
            <a:custGeom>
              <a:avLst/>
              <a:gdLst/>
              <a:ahLst/>
              <a:cxnLst/>
              <a:rect l="l" t="t" r="r" b="b"/>
              <a:pathLst>
                <a:path w="2851" h="3029" extrusionOk="0">
                  <a:moveTo>
                    <a:pt x="1666" y="1"/>
                  </a:moveTo>
                  <a:lnTo>
                    <a:pt x="604" y="1062"/>
                  </a:lnTo>
                  <a:lnTo>
                    <a:pt x="1" y="2437"/>
                  </a:lnTo>
                  <a:cubicBezTo>
                    <a:pt x="1" y="2437"/>
                    <a:pt x="1104" y="3028"/>
                    <a:pt x="1836" y="3028"/>
                  </a:cubicBezTo>
                  <a:cubicBezTo>
                    <a:pt x="1970" y="3028"/>
                    <a:pt x="2091" y="3008"/>
                    <a:pt x="2191" y="2962"/>
                  </a:cubicBezTo>
                  <a:cubicBezTo>
                    <a:pt x="2850" y="2671"/>
                    <a:pt x="1666" y="1"/>
                    <a:pt x="166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8"/>
            <p:cNvSpPr/>
            <p:nvPr/>
          </p:nvSpPr>
          <p:spPr>
            <a:xfrm>
              <a:off x="2369225" y="4236250"/>
              <a:ext cx="142500" cy="151200"/>
            </a:xfrm>
            <a:custGeom>
              <a:avLst/>
              <a:gdLst/>
              <a:ahLst/>
              <a:cxnLst/>
              <a:rect l="l" t="t" r="r" b="b"/>
              <a:pathLst>
                <a:path w="2850" h="3024" extrusionOk="0">
                  <a:moveTo>
                    <a:pt x="1665" y="0"/>
                  </a:moveTo>
                  <a:lnTo>
                    <a:pt x="604" y="1062"/>
                  </a:lnTo>
                  <a:lnTo>
                    <a:pt x="0" y="2425"/>
                  </a:lnTo>
                  <a:cubicBezTo>
                    <a:pt x="0" y="2425"/>
                    <a:pt x="1116" y="3023"/>
                    <a:pt x="1848" y="3023"/>
                  </a:cubicBezTo>
                  <a:cubicBezTo>
                    <a:pt x="1976" y="3023"/>
                    <a:pt x="2093" y="3005"/>
                    <a:pt x="2190" y="2961"/>
                  </a:cubicBezTo>
                  <a:cubicBezTo>
                    <a:pt x="2849" y="2660"/>
                    <a:pt x="1665" y="0"/>
                    <a:pt x="1665"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8"/>
            <p:cNvSpPr/>
            <p:nvPr/>
          </p:nvSpPr>
          <p:spPr>
            <a:xfrm>
              <a:off x="2563625" y="3868650"/>
              <a:ext cx="142500" cy="151200"/>
            </a:xfrm>
            <a:custGeom>
              <a:avLst/>
              <a:gdLst/>
              <a:ahLst/>
              <a:cxnLst/>
              <a:rect l="l" t="t" r="r" b="b"/>
              <a:pathLst>
                <a:path w="2850" h="3024" extrusionOk="0">
                  <a:moveTo>
                    <a:pt x="1665" y="1"/>
                  </a:moveTo>
                  <a:lnTo>
                    <a:pt x="604" y="1062"/>
                  </a:lnTo>
                  <a:lnTo>
                    <a:pt x="1" y="2436"/>
                  </a:lnTo>
                  <a:cubicBezTo>
                    <a:pt x="1" y="2436"/>
                    <a:pt x="1112" y="3024"/>
                    <a:pt x="1851" y="3024"/>
                  </a:cubicBezTo>
                  <a:cubicBezTo>
                    <a:pt x="1982" y="3024"/>
                    <a:pt x="2102" y="3005"/>
                    <a:pt x="2202" y="2961"/>
                  </a:cubicBezTo>
                  <a:cubicBezTo>
                    <a:pt x="2850" y="2671"/>
                    <a:pt x="1665" y="1"/>
                    <a:pt x="1665"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8"/>
            <p:cNvSpPr/>
            <p:nvPr/>
          </p:nvSpPr>
          <p:spPr>
            <a:xfrm>
              <a:off x="1397175" y="3179300"/>
              <a:ext cx="379900" cy="258100"/>
            </a:xfrm>
            <a:custGeom>
              <a:avLst/>
              <a:gdLst/>
              <a:ahLst/>
              <a:cxnLst/>
              <a:rect l="l" t="t" r="r" b="b"/>
              <a:pathLst>
                <a:path w="7598" h="5162" extrusionOk="0">
                  <a:moveTo>
                    <a:pt x="3620" y="0"/>
                  </a:moveTo>
                  <a:lnTo>
                    <a:pt x="1609" y="2324"/>
                  </a:lnTo>
                  <a:lnTo>
                    <a:pt x="0" y="4458"/>
                  </a:lnTo>
                  <a:lnTo>
                    <a:pt x="2726" y="5162"/>
                  </a:lnTo>
                  <a:cubicBezTo>
                    <a:pt x="2726" y="5162"/>
                    <a:pt x="5810" y="4447"/>
                    <a:pt x="6704" y="4101"/>
                  </a:cubicBezTo>
                  <a:cubicBezTo>
                    <a:pt x="7598" y="3743"/>
                    <a:pt x="3620" y="0"/>
                    <a:pt x="3620"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8"/>
            <p:cNvSpPr/>
            <p:nvPr/>
          </p:nvSpPr>
          <p:spPr>
            <a:xfrm>
              <a:off x="1844625" y="2809450"/>
              <a:ext cx="228550" cy="184400"/>
            </a:xfrm>
            <a:custGeom>
              <a:avLst/>
              <a:gdLst/>
              <a:ahLst/>
              <a:cxnLst/>
              <a:rect l="l" t="t" r="r" b="b"/>
              <a:pathLst>
                <a:path w="4571" h="3688" extrusionOk="0">
                  <a:moveTo>
                    <a:pt x="4570" y="1"/>
                  </a:moveTo>
                  <a:lnTo>
                    <a:pt x="4336" y="235"/>
                  </a:lnTo>
                  <a:lnTo>
                    <a:pt x="1" y="2615"/>
                  </a:lnTo>
                  <a:lnTo>
                    <a:pt x="537" y="3688"/>
                  </a:lnTo>
                  <a:lnTo>
                    <a:pt x="1006" y="3688"/>
                  </a:lnTo>
                  <a:cubicBezTo>
                    <a:pt x="1487" y="3688"/>
                    <a:pt x="2906" y="2794"/>
                    <a:pt x="3565" y="2313"/>
                  </a:cubicBezTo>
                  <a:cubicBezTo>
                    <a:pt x="4224" y="1844"/>
                    <a:pt x="4570" y="1"/>
                    <a:pt x="4570"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8"/>
            <p:cNvSpPr/>
            <p:nvPr/>
          </p:nvSpPr>
          <p:spPr>
            <a:xfrm>
              <a:off x="2189325" y="2887100"/>
              <a:ext cx="180500" cy="85750"/>
            </a:xfrm>
            <a:custGeom>
              <a:avLst/>
              <a:gdLst/>
              <a:ahLst/>
              <a:cxnLst/>
              <a:rect l="l" t="t" r="r" b="b"/>
              <a:pathLst>
                <a:path w="3610" h="1715" extrusionOk="0">
                  <a:moveTo>
                    <a:pt x="1900" y="1"/>
                  </a:moveTo>
                  <a:lnTo>
                    <a:pt x="0" y="1241"/>
                  </a:lnTo>
                  <a:cubicBezTo>
                    <a:pt x="0" y="1241"/>
                    <a:pt x="917" y="1714"/>
                    <a:pt x="2119" y="1714"/>
                  </a:cubicBezTo>
                  <a:cubicBezTo>
                    <a:pt x="2183" y="1714"/>
                    <a:pt x="2248" y="1713"/>
                    <a:pt x="2313" y="1710"/>
                  </a:cubicBezTo>
                  <a:cubicBezTo>
                    <a:pt x="3609" y="1654"/>
                    <a:pt x="3084" y="704"/>
                    <a:pt x="3084" y="704"/>
                  </a:cubicBezTo>
                  <a:lnTo>
                    <a:pt x="1900"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8"/>
            <p:cNvSpPr/>
            <p:nvPr/>
          </p:nvSpPr>
          <p:spPr>
            <a:xfrm>
              <a:off x="3068675" y="2715050"/>
              <a:ext cx="181050" cy="86300"/>
            </a:xfrm>
            <a:custGeom>
              <a:avLst/>
              <a:gdLst/>
              <a:ahLst/>
              <a:cxnLst/>
              <a:rect l="l" t="t" r="r" b="b"/>
              <a:pathLst>
                <a:path w="3621" h="1726" extrusionOk="0">
                  <a:moveTo>
                    <a:pt x="1899" y="0"/>
                  </a:moveTo>
                  <a:lnTo>
                    <a:pt x="0" y="1240"/>
                  </a:lnTo>
                  <a:cubicBezTo>
                    <a:pt x="0" y="1240"/>
                    <a:pt x="919" y="1725"/>
                    <a:pt x="2132" y="1725"/>
                  </a:cubicBezTo>
                  <a:cubicBezTo>
                    <a:pt x="2195" y="1725"/>
                    <a:pt x="2259" y="1724"/>
                    <a:pt x="2324" y="1721"/>
                  </a:cubicBezTo>
                  <a:cubicBezTo>
                    <a:pt x="3620" y="1665"/>
                    <a:pt x="3084" y="715"/>
                    <a:pt x="3084" y="715"/>
                  </a:cubicBezTo>
                  <a:lnTo>
                    <a:pt x="189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a:off x="1863075" y="3123400"/>
              <a:ext cx="100600" cy="104550"/>
            </a:xfrm>
            <a:custGeom>
              <a:avLst/>
              <a:gdLst/>
              <a:ahLst/>
              <a:cxnLst/>
              <a:rect l="l" t="t" r="r" b="b"/>
              <a:pathLst>
                <a:path w="2012" h="2091" extrusionOk="0">
                  <a:moveTo>
                    <a:pt x="1531" y="1"/>
                  </a:moveTo>
                  <a:lnTo>
                    <a:pt x="0" y="1140"/>
                  </a:lnTo>
                  <a:lnTo>
                    <a:pt x="950" y="2090"/>
                  </a:lnTo>
                  <a:lnTo>
                    <a:pt x="1665" y="2090"/>
                  </a:lnTo>
                  <a:lnTo>
                    <a:pt x="2012" y="895"/>
                  </a:lnTo>
                  <a:lnTo>
                    <a:pt x="1531"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8"/>
            <p:cNvSpPr/>
            <p:nvPr/>
          </p:nvSpPr>
          <p:spPr>
            <a:xfrm>
              <a:off x="3328975" y="2664200"/>
              <a:ext cx="243050" cy="136350"/>
            </a:xfrm>
            <a:custGeom>
              <a:avLst/>
              <a:gdLst/>
              <a:ahLst/>
              <a:cxnLst/>
              <a:rect l="l" t="t" r="r" b="b"/>
              <a:pathLst>
                <a:path w="4861" h="2727" extrusionOk="0">
                  <a:moveTo>
                    <a:pt x="895" y="1"/>
                  </a:moveTo>
                  <a:lnTo>
                    <a:pt x="1" y="414"/>
                  </a:lnTo>
                  <a:lnTo>
                    <a:pt x="302" y="2369"/>
                  </a:lnTo>
                  <a:lnTo>
                    <a:pt x="2436" y="2727"/>
                  </a:lnTo>
                  <a:lnTo>
                    <a:pt x="4101" y="2190"/>
                  </a:lnTo>
                  <a:lnTo>
                    <a:pt x="4861" y="950"/>
                  </a:lnTo>
                  <a:lnTo>
                    <a:pt x="895"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8"/>
            <p:cNvSpPr/>
            <p:nvPr/>
          </p:nvSpPr>
          <p:spPr>
            <a:xfrm>
              <a:off x="3459725" y="3346300"/>
              <a:ext cx="243050" cy="136400"/>
            </a:xfrm>
            <a:custGeom>
              <a:avLst/>
              <a:gdLst/>
              <a:ahLst/>
              <a:cxnLst/>
              <a:rect l="l" t="t" r="r" b="b"/>
              <a:pathLst>
                <a:path w="4861" h="2728" extrusionOk="0">
                  <a:moveTo>
                    <a:pt x="894" y="1"/>
                  </a:moveTo>
                  <a:lnTo>
                    <a:pt x="0" y="403"/>
                  </a:lnTo>
                  <a:lnTo>
                    <a:pt x="291" y="2381"/>
                  </a:lnTo>
                  <a:lnTo>
                    <a:pt x="2436" y="2727"/>
                  </a:lnTo>
                  <a:lnTo>
                    <a:pt x="4089" y="2191"/>
                  </a:lnTo>
                  <a:lnTo>
                    <a:pt x="4860" y="951"/>
                  </a:lnTo>
                  <a:lnTo>
                    <a:pt x="894"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p:nvPr/>
          </p:nvSpPr>
          <p:spPr>
            <a:xfrm>
              <a:off x="3359175" y="3025650"/>
              <a:ext cx="243050" cy="136350"/>
            </a:xfrm>
            <a:custGeom>
              <a:avLst/>
              <a:gdLst/>
              <a:ahLst/>
              <a:cxnLst/>
              <a:rect l="l" t="t" r="r" b="b"/>
              <a:pathLst>
                <a:path w="4861" h="2727" extrusionOk="0">
                  <a:moveTo>
                    <a:pt x="883" y="0"/>
                  </a:moveTo>
                  <a:lnTo>
                    <a:pt x="0" y="425"/>
                  </a:lnTo>
                  <a:lnTo>
                    <a:pt x="291" y="2380"/>
                  </a:lnTo>
                  <a:lnTo>
                    <a:pt x="2436" y="2727"/>
                  </a:lnTo>
                  <a:lnTo>
                    <a:pt x="4089" y="2202"/>
                  </a:lnTo>
                  <a:lnTo>
                    <a:pt x="4860" y="950"/>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a:off x="3856925" y="3221200"/>
              <a:ext cx="243050" cy="136900"/>
            </a:xfrm>
            <a:custGeom>
              <a:avLst/>
              <a:gdLst/>
              <a:ahLst/>
              <a:cxnLst/>
              <a:rect l="l" t="t" r="r" b="b"/>
              <a:pathLst>
                <a:path w="4861" h="2738" extrusionOk="0">
                  <a:moveTo>
                    <a:pt x="894" y="0"/>
                  </a:moveTo>
                  <a:lnTo>
                    <a:pt x="0" y="425"/>
                  </a:lnTo>
                  <a:lnTo>
                    <a:pt x="302" y="2380"/>
                  </a:lnTo>
                  <a:lnTo>
                    <a:pt x="2436" y="2737"/>
                  </a:lnTo>
                  <a:lnTo>
                    <a:pt x="4101" y="2212"/>
                  </a:lnTo>
                  <a:lnTo>
                    <a:pt x="4860" y="950"/>
                  </a:lnTo>
                  <a:lnTo>
                    <a:pt x="894"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a:off x="5102125" y="3097150"/>
              <a:ext cx="243650" cy="136350"/>
            </a:xfrm>
            <a:custGeom>
              <a:avLst/>
              <a:gdLst/>
              <a:ahLst/>
              <a:cxnLst/>
              <a:rect l="l" t="t" r="r" b="b"/>
              <a:pathLst>
                <a:path w="4873" h="2727" extrusionOk="0">
                  <a:moveTo>
                    <a:pt x="895" y="1"/>
                  </a:moveTo>
                  <a:lnTo>
                    <a:pt x="1" y="414"/>
                  </a:lnTo>
                  <a:lnTo>
                    <a:pt x="314" y="2369"/>
                  </a:lnTo>
                  <a:lnTo>
                    <a:pt x="2448" y="2727"/>
                  </a:lnTo>
                  <a:lnTo>
                    <a:pt x="4090" y="2191"/>
                  </a:lnTo>
                  <a:lnTo>
                    <a:pt x="4872" y="950"/>
                  </a:lnTo>
                  <a:lnTo>
                    <a:pt x="895"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8"/>
            <p:cNvSpPr/>
            <p:nvPr/>
          </p:nvSpPr>
          <p:spPr>
            <a:xfrm>
              <a:off x="4527275" y="3067550"/>
              <a:ext cx="243100" cy="136350"/>
            </a:xfrm>
            <a:custGeom>
              <a:avLst/>
              <a:gdLst/>
              <a:ahLst/>
              <a:cxnLst/>
              <a:rect l="l" t="t" r="r" b="b"/>
              <a:pathLst>
                <a:path w="4862" h="2727" extrusionOk="0">
                  <a:moveTo>
                    <a:pt x="883" y="0"/>
                  </a:moveTo>
                  <a:lnTo>
                    <a:pt x="1" y="414"/>
                  </a:lnTo>
                  <a:lnTo>
                    <a:pt x="302" y="2369"/>
                  </a:lnTo>
                  <a:lnTo>
                    <a:pt x="2437" y="2727"/>
                  </a:lnTo>
                  <a:lnTo>
                    <a:pt x="4101" y="2202"/>
                  </a:lnTo>
                  <a:lnTo>
                    <a:pt x="4861" y="950"/>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8"/>
            <p:cNvSpPr/>
            <p:nvPr/>
          </p:nvSpPr>
          <p:spPr>
            <a:xfrm>
              <a:off x="3892675" y="3660850"/>
              <a:ext cx="243050" cy="135800"/>
            </a:xfrm>
            <a:custGeom>
              <a:avLst/>
              <a:gdLst/>
              <a:ahLst/>
              <a:cxnLst/>
              <a:rect l="l" t="t" r="r" b="b"/>
              <a:pathLst>
                <a:path w="4861" h="2716" extrusionOk="0">
                  <a:moveTo>
                    <a:pt x="894" y="0"/>
                  </a:moveTo>
                  <a:lnTo>
                    <a:pt x="0" y="414"/>
                  </a:lnTo>
                  <a:lnTo>
                    <a:pt x="291" y="2369"/>
                  </a:lnTo>
                  <a:lnTo>
                    <a:pt x="2436" y="2715"/>
                  </a:lnTo>
                  <a:lnTo>
                    <a:pt x="4090" y="2190"/>
                  </a:lnTo>
                  <a:lnTo>
                    <a:pt x="4861" y="939"/>
                  </a:lnTo>
                  <a:lnTo>
                    <a:pt x="894"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8"/>
            <p:cNvSpPr/>
            <p:nvPr/>
          </p:nvSpPr>
          <p:spPr>
            <a:xfrm>
              <a:off x="3945725" y="4223950"/>
              <a:ext cx="243650" cy="136350"/>
            </a:xfrm>
            <a:custGeom>
              <a:avLst/>
              <a:gdLst/>
              <a:ahLst/>
              <a:cxnLst/>
              <a:rect l="l" t="t" r="r" b="b"/>
              <a:pathLst>
                <a:path w="4873" h="2727" extrusionOk="0">
                  <a:moveTo>
                    <a:pt x="895" y="1"/>
                  </a:moveTo>
                  <a:lnTo>
                    <a:pt x="1" y="414"/>
                  </a:lnTo>
                  <a:lnTo>
                    <a:pt x="314" y="2380"/>
                  </a:lnTo>
                  <a:lnTo>
                    <a:pt x="2436" y="2727"/>
                  </a:lnTo>
                  <a:lnTo>
                    <a:pt x="4090" y="2202"/>
                  </a:lnTo>
                  <a:lnTo>
                    <a:pt x="4872" y="950"/>
                  </a:lnTo>
                  <a:lnTo>
                    <a:pt x="895"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p:nvPr/>
          </p:nvSpPr>
          <p:spPr>
            <a:xfrm>
              <a:off x="4740675" y="4153000"/>
              <a:ext cx="243650" cy="136350"/>
            </a:xfrm>
            <a:custGeom>
              <a:avLst/>
              <a:gdLst/>
              <a:ahLst/>
              <a:cxnLst/>
              <a:rect l="l" t="t" r="r" b="b"/>
              <a:pathLst>
                <a:path w="4873" h="2727" extrusionOk="0">
                  <a:moveTo>
                    <a:pt x="895" y="1"/>
                  </a:moveTo>
                  <a:lnTo>
                    <a:pt x="1" y="403"/>
                  </a:lnTo>
                  <a:lnTo>
                    <a:pt x="303" y="2369"/>
                  </a:lnTo>
                  <a:lnTo>
                    <a:pt x="2437" y="2727"/>
                  </a:lnTo>
                  <a:lnTo>
                    <a:pt x="4090" y="2191"/>
                  </a:lnTo>
                  <a:lnTo>
                    <a:pt x="4872" y="950"/>
                  </a:lnTo>
                  <a:lnTo>
                    <a:pt x="895"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8"/>
            <p:cNvSpPr/>
            <p:nvPr/>
          </p:nvSpPr>
          <p:spPr>
            <a:xfrm>
              <a:off x="3483725" y="3862500"/>
              <a:ext cx="242500" cy="136350"/>
            </a:xfrm>
            <a:custGeom>
              <a:avLst/>
              <a:gdLst/>
              <a:ahLst/>
              <a:cxnLst/>
              <a:rect l="l" t="t" r="r" b="b"/>
              <a:pathLst>
                <a:path w="4850" h="2727" extrusionOk="0">
                  <a:moveTo>
                    <a:pt x="894" y="1"/>
                  </a:moveTo>
                  <a:lnTo>
                    <a:pt x="1" y="403"/>
                  </a:lnTo>
                  <a:lnTo>
                    <a:pt x="291" y="2358"/>
                  </a:lnTo>
                  <a:lnTo>
                    <a:pt x="2425" y="2727"/>
                  </a:lnTo>
                  <a:lnTo>
                    <a:pt x="4090" y="2191"/>
                  </a:lnTo>
                  <a:lnTo>
                    <a:pt x="4850" y="950"/>
                  </a:lnTo>
                  <a:lnTo>
                    <a:pt x="894"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8"/>
            <p:cNvSpPr/>
            <p:nvPr/>
          </p:nvSpPr>
          <p:spPr>
            <a:xfrm>
              <a:off x="3474775" y="2278750"/>
              <a:ext cx="202300" cy="196100"/>
            </a:xfrm>
            <a:custGeom>
              <a:avLst/>
              <a:gdLst/>
              <a:ahLst/>
              <a:cxnLst/>
              <a:rect l="l" t="t" r="r" b="b"/>
              <a:pathLst>
                <a:path w="4046" h="3922" extrusionOk="0">
                  <a:moveTo>
                    <a:pt x="2973" y="0"/>
                  </a:moveTo>
                  <a:lnTo>
                    <a:pt x="828" y="1419"/>
                  </a:lnTo>
                  <a:lnTo>
                    <a:pt x="1" y="3922"/>
                  </a:lnTo>
                  <a:cubicBezTo>
                    <a:pt x="1" y="3922"/>
                    <a:pt x="3096" y="3866"/>
                    <a:pt x="3565" y="3687"/>
                  </a:cubicBezTo>
                  <a:cubicBezTo>
                    <a:pt x="4045" y="3508"/>
                    <a:pt x="3386" y="2793"/>
                    <a:pt x="3386" y="2793"/>
                  </a:cubicBezTo>
                  <a:lnTo>
                    <a:pt x="297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8"/>
            <p:cNvSpPr/>
            <p:nvPr/>
          </p:nvSpPr>
          <p:spPr>
            <a:xfrm>
              <a:off x="4289875" y="2661300"/>
              <a:ext cx="153650" cy="171950"/>
            </a:xfrm>
            <a:custGeom>
              <a:avLst/>
              <a:gdLst/>
              <a:ahLst/>
              <a:cxnLst/>
              <a:rect l="l" t="t" r="r" b="b"/>
              <a:pathLst>
                <a:path w="3073" h="3439" extrusionOk="0">
                  <a:moveTo>
                    <a:pt x="1048" y="0"/>
                  </a:moveTo>
                  <a:cubicBezTo>
                    <a:pt x="852" y="0"/>
                    <a:pt x="0" y="1299"/>
                    <a:pt x="0" y="1299"/>
                  </a:cubicBezTo>
                  <a:cubicBezTo>
                    <a:pt x="0" y="1299"/>
                    <a:pt x="190" y="2673"/>
                    <a:pt x="771" y="2908"/>
                  </a:cubicBezTo>
                  <a:cubicBezTo>
                    <a:pt x="1331" y="3125"/>
                    <a:pt x="1717" y="3439"/>
                    <a:pt x="2296" y="3439"/>
                  </a:cubicBezTo>
                  <a:cubicBezTo>
                    <a:pt x="2341" y="3439"/>
                    <a:pt x="2388" y="3437"/>
                    <a:pt x="2436" y="3433"/>
                  </a:cubicBezTo>
                  <a:cubicBezTo>
                    <a:pt x="3073" y="3377"/>
                    <a:pt x="2492" y="1723"/>
                    <a:pt x="2492" y="1723"/>
                  </a:cubicBezTo>
                  <a:cubicBezTo>
                    <a:pt x="2492" y="1723"/>
                    <a:pt x="1252" y="59"/>
                    <a:pt x="1062" y="3"/>
                  </a:cubicBezTo>
                  <a:cubicBezTo>
                    <a:pt x="1058" y="1"/>
                    <a:pt x="1053" y="0"/>
                    <a:pt x="1048"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8"/>
            <p:cNvSpPr/>
            <p:nvPr/>
          </p:nvSpPr>
          <p:spPr>
            <a:xfrm>
              <a:off x="4028975" y="2916050"/>
              <a:ext cx="153700" cy="172500"/>
            </a:xfrm>
            <a:custGeom>
              <a:avLst/>
              <a:gdLst/>
              <a:ahLst/>
              <a:cxnLst/>
              <a:rect l="l" t="t" r="r" b="b"/>
              <a:pathLst>
                <a:path w="3074" h="3450" extrusionOk="0">
                  <a:moveTo>
                    <a:pt x="1049" y="0"/>
                  </a:moveTo>
                  <a:cubicBezTo>
                    <a:pt x="852" y="0"/>
                    <a:pt x="0" y="1299"/>
                    <a:pt x="0" y="1299"/>
                  </a:cubicBezTo>
                  <a:cubicBezTo>
                    <a:pt x="0" y="1299"/>
                    <a:pt x="179" y="2673"/>
                    <a:pt x="771" y="2908"/>
                  </a:cubicBezTo>
                  <a:cubicBezTo>
                    <a:pt x="1322" y="3126"/>
                    <a:pt x="1718" y="3450"/>
                    <a:pt x="2291" y="3450"/>
                  </a:cubicBezTo>
                  <a:cubicBezTo>
                    <a:pt x="2334" y="3450"/>
                    <a:pt x="2379" y="3448"/>
                    <a:pt x="2425" y="3444"/>
                  </a:cubicBezTo>
                  <a:cubicBezTo>
                    <a:pt x="3073" y="3388"/>
                    <a:pt x="2481" y="1723"/>
                    <a:pt x="2481" y="1723"/>
                  </a:cubicBezTo>
                  <a:cubicBezTo>
                    <a:pt x="2481" y="1723"/>
                    <a:pt x="1241" y="58"/>
                    <a:pt x="1062" y="3"/>
                  </a:cubicBezTo>
                  <a:cubicBezTo>
                    <a:pt x="1058" y="1"/>
                    <a:pt x="1053" y="0"/>
                    <a:pt x="1049"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a:off x="4859125" y="3248450"/>
              <a:ext cx="153700" cy="172500"/>
            </a:xfrm>
            <a:custGeom>
              <a:avLst/>
              <a:gdLst/>
              <a:ahLst/>
              <a:cxnLst/>
              <a:rect l="l" t="t" r="r" b="b"/>
              <a:pathLst>
                <a:path w="3074" h="3450" extrusionOk="0">
                  <a:moveTo>
                    <a:pt x="1049" y="0"/>
                  </a:moveTo>
                  <a:cubicBezTo>
                    <a:pt x="852" y="0"/>
                    <a:pt x="1" y="1299"/>
                    <a:pt x="1" y="1299"/>
                  </a:cubicBezTo>
                  <a:cubicBezTo>
                    <a:pt x="1" y="1299"/>
                    <a:pt x="179" y="2673"/>
                    <a:pt x="772" y="2908"/>
                  </a:cubicBezTo>
                  <a:cubicBezTo>
                    <a:pt x="1332" y="3126"/>
                    <a:pt x="1719" y="3450"/>
                    <a:pt x="2300" y="3450"/>
                  </a:cubicBezTo>
                  <a:cubicBezTo>
                    <a:pt x="2344" y="3450"/>
                    <a:pt x="2390" y="3448"/>
                    <a:pt x="2436" y="3444"/>
                  </a:cubicBezTo>
                  <a:cubicBezTo>
                    <a:pt x="3073" y="3388"/>
                    <a:pt x="2492" y="1723"/>
                    <a:pt x="2492" y="1723"/>
                  </a:cubicBezTo>
                  <a:cubicBezTo>
                    <a:pt x="2492" y="1723"/>
                    <a:pt x="1241" y="58"/>
                    <a:pt x="1062" y="3"/>
                  </a:cubicBezTo>
                  <a:cubicBezTo>
                    <a:pt x="1058" y="1"/>
                    <a:pt x="1054" y="0"/>
                    <a:pt x="1049"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a:off x="2510575" y="3479850"/>
              <a:ext cx="148100" cy="175450"/>
            </a:xfrm>
            <a:custGeom>
              <a:avLst/>
              <a:gdLst/>
              <a:ahLst/>
              <a:cxnLst/>
              <a:rect l="l" t="t" r="r" b="b"/>
              <a:pathLst>
                <a:path w="2962" h="3509" extrusionOk="0">
                  <a:moveTo>
                    <a:pt x="1486" y="0"/>
                  </a:moveTo>
                  <a:lnTo>
                    <a:pt x="481" y="1475"/>
                  </a:lnTo>
                  <a:cubicBezTo>
                    <a:pt x="481" y="1475"/>
                    <a:pt x="0" y="3486"/>
                    <a:pt x="190" y="3508"/>
                  </a:cubicBezTo>
                  <a:cubicBezTo>
                    <a:pt x="369" y="3508"/>
                    <a:pt x="1430" y="3028"/>
                    <a:pt x="1665" y="2849"/>
                  </a:cubicBezTo>
                  <a:cubicBezTo>
                    <a:pt x="1900" y="2659"/>
                    <a:pt x="2961" y="1240"/>
                    <a:pt x="2961" y="1240"/>
                  </a:cubicBezTo>
                  <a:lnTo>
                    <a:pt x="1486"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8"/>
            <p:cNvSpPr/>
            <p:nvPr/>
          </p:nvSpPr>
          <p:spPr>
            <a:xfrm>
              <a:off x="3118925" y="3455800"/>
              <a:ext cx="148100" cy="175500"/>
            </a:xfrm>
            <a:custGeom>
              <a:avLst/>
              <a:gdLst/>
              <a:ahLst/>
              <a:cxnLst/>
              <a:rect l="l" t="t" r="r" b="b"/>
              <a:pathLst>
                <a:path w="2962" h="3510" extrusionOk="0">
                  <a:moveTo>
                    <a:pt x="1487" y="1"/>
                  </a:moveTo>
                  <a:lnTo>
                    <a:pt x="481" y="1487"/>
                  </a:lnTo>
                  <a:cubicBezTo>
                    <a:pt x="481" y="1487"/>
                    <a:pt x="1" y="3509"/>
                    <a:pt x="179" y="3509"/>
                  </a:cubicBezTo>
                  <a:cubicBezTo>
                    <a:pt x="369" y="3509"/>
                    <a:pt x="1431" y="3029"/>
                    <a:pt x="1665" y="2850"/>
                  </a:cubicBezTo>
                  <a:cubicBezTo>
                    <a:pt x="1900" y="2671"/>
                    <a:pt x="2961" y="1252"/>
                    <a:pt x="2961" y="1252"/>
                  </a:cubicBezTo>
                  <a:lnTo>
                    <a:pt x="1487"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8"/>
            <p:cNvSpPr/>
            <p:nvPr/>
          </p:nvSpPr>
          <p:spPr>
            <a:xfrm>
              <a:off x="3694325" y="3645750"/>
              <a:ext cx="148100" cy="175450"/>
            </a:xfrm>
            <a:custGeom>
              <a:avLst/>
              <a:gdLst/>
              <a:ahLst/>
              <a:cxnLst/>
              <a:rect l="l" t="t" r="r" b="b"/>
              <a:pathLst>
                <a:path w="2962" h="3509" extrusionOk="0">
                  <a:moveTo>
                    <a:pt x="1487" y="1"/>
                  </a:moveTo>
                  <a:lnTo>
                    <a:pt x="481" y="1487"/>
                  </a:lnTo>
                  <a:cubicBezTo>
                    <a:pt x="481" y="1487"/>
                    <a:pt x="1" y="3498"/>
                    <a:pt x="180" y="3509"/>
                  </a:cubicBezTo>
                  <a:cubicBezTo>
                    <a:pt x="370" y="3509"/>
                    <a:pt x="1431" y="3028"/>
                    <a:pt x="1666" y="2850"/>
                  </a:cubicBezTo>
                  <a:cubicBezTo>
                    <a:pt x="1900" y="2671"/>
                    <a:pt x="2962" y="1241"/>
                    <a:pt x="2962" y="1241"/>
                  </a:cubicBezTo>
                  <a:lnTo>
                    <a:pt x="1487"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a:off x="3955775" y="3960250"/>
              <a:ext cx="148100" cy="175500"/>
            </a:xfrm>
            <a:custGeom>
              <a:avLst/>
              <a:gdLst/>
              <a:ahLst/>
              <a:cxnLst/>
              <a:rect l="l" t="t" r="r" b="b"/>
              <a:pathLst>
                <a:path w="2962" h="3510" extrusionOk="0">
                  <a:moveTo>
                    <a:pt x="1476" y="1"/>
                  </a:moveTo>
                  <a:lnTo>
                    <a:pt x="470" y="1476"/>
                  </a:lnTo>
                  <a:cubicBezTo>
                    <a:pt x="470" y="1476"/>
                    <a:pt x="1" y="3509"/>
                    <a:pt x="180" y="3509"/>
                  </a:cubicBezTo>
                  <a:cubicBezTo>
                    <a:pt x="358" y="3509"/>
                    <a:pt x="1420" y="3029"/>
                    <a:pt x="1654" y="2850"/>
                  </a:cubicBezTo>
                  <a:cubicBezTo>
                    <a:pt x="1900" y="2671"/>
                    <a:pt x="2962" y="1241"/>
                    <a:pt x="2962" y="1241"/>
                  </a:cubicBezTo>
                  <a:lnTo>
                    <a:pt x="1476"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8"/>
            <p:cNvSpPr/>
            <p:nvPr/>
          </p:nvSpPr>
          <p:spPr>
            <a:xfrm>
              <a:off x="4477025" y="3883200"/>
              <a:ext cx="148100" cy="175450"/>
            </a:xfrm>
            <a:custGeom>
              <a:avLst/>
              <a:gdLst/>
              <a:ahLst/>
              <a:cxnLst/>
              <a:rect l="l" t="t" r="r" b="b"/>
              <a:pathLst>
                <a:path w="2962" h="3509" extrusionOk="0">
                  <a:moveTo>
                    <a:pt x="1486" y="0"/>
                  </a:moveTo>
                  <a:lnTo>
                    <a:pt x="481" y="1486"/>
                  </a:lnTo>
                  <a:cubicBezTo>
                    <a:pt x="481" y="1486"/>
                    <a:pt x="0" y="3508"/>
                    <a:pt x="190" y="3508"/>
                  </a:cubicBezTo>
                  <a:cubicBezTo>
                    <a:pt x="369" y="3508"/>
                    <a:pt x="1430" y="3028"/>
                    <a:pt x="1665" y="2849"/>
                  </a:cubicBezTo>
                  <a:cubicBezTo>
                    <a:pt x="1900" y="2670"/>
                    <a:pt x="2961" y="1240"/>
                    <a:pt x="2961" y="1240"/>
                  </a:cubicBezTo>
                  <a:lnTo>
                    <a:pt x="1486"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8"/>
            <p:cNvSpPr/>
            <p:nvPr/>
          </p:nvSpPr>
          <p:spPr>
            <a:xfrm>
              <a:off x="4417775" y="3349100"/>
              <a:ext cx="148100" cy="175450"/>
            </a:xfrm>
            <a:custGeom>
              <a:avLst/>
              <a:gdLst/>
              <a:ahLst/>
              <a:cxnLst/>
              <a:rect l="l" t="t" r="r" b="b"/>
              <a:pathLst>
                <a:path w="2962" h="3509" extrusionOk="0">
                  <a:moveTo>
                    <a:pt x="1487" y="1"/>
                  </a:moveTo>
                  <a:lnTo>
                    <a:pt x="481" y="1487"/>
                  </a:lnTo>
                  <a:cubicBezTo>
                    <a:pt x="481" y="1487"/>
                    <a:pt x="1" y="3509"/>
                    <a:pt x="180" y="3509"/>
                  </a:cubicBezTo>
                  <a:cubicBezTo>
                    <a:pt x="370" y="3509"/>
                    <a:pt x="1431" y="3029"/>
                    <a:pt x="1666" y="2850"/>
                  </a:cubicBezTo>
                  <a:cubicBezTo>
                    <a:pt x="1900" y="2671"/>
                    <a:pt x="2962" y="1241"/>
                    <a:pt x="2962" y="1241"/>
                  </a:cubicBezTo>
                  <a:lnTo>
                    <a:pt x="1487"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8"/>
            <p:cNvSpPr/>
            <p:nvPr/>
          </p:nvSpPr>
          <p:spPr>
            <a:xfrm>
              <a:off x="5052425" y="3669750"/>
              <a:ext cx="148100" cy="175500"/>
            </a:xfrm>
            <a:custGeom>
              <a:avLst/>
              <a:gdLst/>
              <a:ahLst/>
              <a:cxnLst/>
              <a:rect l="l" t="t" r="r" b="b"/>
              <a:pathLst>
                <a:path w="2962" h="3510" extrusionOk="0">
                  <a:moveTo>
                    <a:pt x="1486" y="1"/>
                  </a:moveTo>
                  <a:lnTo>
                    <a:pt x="481" y="1476"/>
                  </a:lnTo>
                  <a:cubicBezTo>
                    <a:pt x="481" y="1476"/>
                    <a:pt x="0" y="3487"/>
                    <a:pt x="190" y="3509"/>
                  </a:cubicBezTo>
                  <a:cubicBezTo>
                    <a:pt x="369" y="3509"/>
                    <a:pt x="1431" y="3029"/>
                    <a:pt x="1665" y="2850"/>
                  </a:cubicBezTo>
                  <a:cubicBezTo>
                    <a:pt x="1900" y="2671"/>
                    <a:pt x="2961" y="1241"/>
                    <a:pt x="2961" y="1241"/>
                  </a:cubicBezTo>
                  <a:lnTo>
                    <a:pt x="1486"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8"/>
            <p:cNvSpPr/>
            <p:nvPr/>
          </p:nvSpPr>
          <p:spPr>
            <a:xfrm>
              <a:off x="5408275" y="3236800"/>
              <a:ext cx="148100" cy="174950"/>
            </a:xfrm>
            <a:custGeom>
              <a:avLst/>
              <a:gdLst/>
              <a:ahLst/>
              <a:cxnLst/>
              <a:rect l="l" t="t" r="r" b="b"/>
              <a:pathLst>
                <a:path w="2962" h="3499" extrusionOk="0">
                  <a:moveTo>
                    <a:pt x="1476" y="1"/>
                  </a:moveTo>
                  <a:lnTo>
                    <a:pt x="470" y="1476"/>
                  </a:lnTo>
                  <a:cubicBezTo>
                    <a:pt x="470" y="1476"/>
                    <a:pt x="1" y="3487"/>
                    <a:pt x="179" y="3498"/>
                  </a:cubicBezTo>
                  <a:cubicBezTo>
                    <a:pt x="358" y="3498"/>
                    <a:pt x="1420" y="3029"/>
                    <a:pt x="1654" y="2850"/>
                  </a:cubicBezTo>
                  <a:cubicBezTo>
                    <a:pt x="1900" y="2660"/>
                    <a:pt x="2962" y="1241"/>
                    <a:pt x="2962" y="1241"/>
                  </a:cubicBezTo>
                  <a:lnTo>
                    <a:pt x="1476"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8"/>
            <p:cNvSpPr/>
            <p:nvPr/>
          </p:nvSpPr>
          <p:spPr>
            <a:xfrm>
              <a:off x="2866425" y="3058600"/>
              <a:ext cx="246400" cy="162650"/>
            </a:xfrm>
            <a:custGeom>
              <a:avLst/>
              <a:gdLst/>
              <a:ahLst/>
              <a:cxnLst/>
              <a:rect l="l" t="t" r="r" b="b"/>
              <a:pathLst>
                <a:path w="4928" h="3253" extrusionOk="0">
                  <a:moveTo>
                    <a:pt x="894" y="1"/>
                  </a:moveTo>
                  <a:lnTo>
                    <a:pt x="0" y="772"/>
                  </a:lnTo>
                  <a:lnTo>
                    <a:pt x="1006" y="2727"/>
                  </a:lnTo>
                  <a:lnTo>
                    <a:pt x="4034" y="3252"/>
                  </a:lnTo>
                  <a:cubicBezTo>
                    <a:pt x="4034" y="3252"/>
                    <a:pt x="4928" y="2302"/>
                    <a:pt x="4805" y="2124"/>
                  </a:cubicBezTo>
                  <a:cubicBezTo>
                    <a:pt x="4671" y="1945"/>
                    <a:pt x="3498" y="760"/>
                    <a:pt x="3498" y="760"/>
                  </a:cubicBezTo>
                  <a:lnTo>
                    <a:pt x="894"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8"/>
            <p:cNvSpPr/>
            <p:nvPr/>
          </p:nvSpPr>
          <p:spPr>
            <a:xfrm>
              <a:off x="2925625" y="3693250"/>
              <a:ext cx="246450" cy="163150"/>
            </a:xfrm>
            <a:custGeom>
              <a:avLst/>
              <a:gdLst/>
              <a:ahLst/>
              <a:cxnLst/>
              <a:rect l="l" t="t" r="r" b="b"/>
              <a:pathLst>
                <a:path w="4929" h="3263" extrusionOk="0">
                  <a:moveTo>
                    <a:pt x="895" y="0"/>
                  </a:moveTo>
                  <a:lnTo>
                    <a:pt x="1" y="771"/>
                  </a:lnTo>
                  <a:lnTo>
                    <a:pt x="1006" y="2726"/>
                  </a:lnTo>
                  <a:lnTo>
                    <a:pt x="4034" y="3263"/>
                  </a:lnTo>
                  <a:cubicBezTo>
                    <a:pt x="4034" y="3263"/>
                    <a:pt x="4928" y="2313"/>
                    <a:pt x="4805" y="2123"/>
                  </a:cubicBezTo>
                  <a:cubicBezTo>
                    <a:pt x="4693" y="1944"/>
                    <a:pt x="3509" y="760"/>
                    <a:pt x="3509" y="760"/>
                  </a:cubicBezTo>
                  <a:lnTo>
                    <a:pt x="895"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8"/>
            <p:cNvSpPr/>
            <p:nvPr/>
          </p:nvSpPr>
          <p:spPr>
            <a:xfrm>
              <a:off x="3388775" y="4108300"/>
              <a:ext cx="246400" cy="162650"/>
            </a:xfrm>
            <a:custGeom>
              <a:avLst/>
              <a:gdLst/>
              <a:ahLst/>
              <a:cxnLst/>
              <a:rect l="l" t="t" r="r" b="b"/>
              <a:pathLst>
                <a:path w="4928" h="3253" extrusionOk="0">
                  <a:moveTo>
                    <a:pt x="883" y="1"/>
                  </a:moveTo>
                  <a:lnTo>
                    <a:pt x="0" y="772"/>
                  </a:lnTo>
                  <a:lnTo>
                    <a:pt x="1006" y="2727"/>
                  </a:lnTo>
                  <a:lnTo>
                    <a:pt x="4034" y="3252"/>
                  </a:lnTo>
                  <a:cubicBezTo>
                    <a:pt x="4034" y="3252"/>
                    <a:pt x="4927" y="2302"/>
                    <a:pt x="4805" y="2124"/>
                  </a:cubicBezTo>
                  <a:cubicBezTo>
                    <a:pt x="4671" y="1934"/>
                    <a:pt x="3497" y="749"/>
                    <a:pt x="3497" y="749"/>
                  </a:cubicBezTo>
                  <a:lnTo>
                    <a:pt x="88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8"/>
            <p:cNvSpPr/>
            <p:nvPr/>
          </p:nvSpPr>
          <p:spPr>
            <a:xfrm>
              <a:off x="2161925" y="3322750"/>
              <a:ext cx="231350" cy="106850"/>
            </a:xfrm>
            <a:custGeom>
              <a:avLst/>
              <a:gdLst/>
              <a:ahLst/>
              <a:cxnLst/>
              <a:rect l="l" t="t" r="r" b="b"/>
              <a:pathLst>
                <a:path w="4627" h="2137" extrusionOk="0">
                  <a:moveTo>
                    <a:pt x="1553" y="1"/>
                  </a:moveTo>
                  <a:cubicBezTo>
                    <a:pt x="1544" y="1"/>
                    <a:pt x="1537" y="1"/>
                    <a:pt x="1532" y="3"/>
                  </a:cubicBezTo>
                  <a:cubicBezTo>
                    <a:pt x="1297" y="47"/>
                    <a:pt x="1" y="762"/>
                    <a:pt x="1" y="762"/>
                  </a:cubicBezTo>
                  <a:lnTo>
                    <a:pt x="113" y="1589"/>
                  </a:lnTo>
                  <a:lnTo>
                    <a:pt x="1900" y="2137"/>
                  </a:lnTo>
                  <a:lnTo>
                    <a:pt x="4627" y="1131"/>
                  </a:lnTo>
                  <a:cubicBezTo>
                    <a:pt x="4627" y="1131"/>
                    <a:pt x="1907" y="1"/>
                    <a:pt x="1553"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8"/>
            <p:cNvSpPr/>
            <p:nvPr/>
          </p:nvSpPr>
          <p:spPr>
            <a:xfrm>
              <a:off x="5283125" y="3954150"/>
              <a:ext cx="221850" cy="223750"/>
            </a:xfrm>
            <a:custGeom>
              <a:avLst/>
              <a:gdLst/>
              <a:ahLst/>
              <a:cxnLst/>
              <a:rect l="l" t="t" r="r" b="b"/>
              <a:pathLst>
                <a:path w="4437" h="4475" extrusionOk="0">
                  <a:moveTo>
                    <a:pt x="3141" y="0"/>
                  </a:moveTo>
                  <a:lnTo>
                    <a:pt x="1666" y="1129"/>
                  </a:lnTo>
                  <a:lnTo>
                    <a:pt x="1" y="2950"/>
                  </a:lnTo>
                  <a:lnTo>
                    <a:pt x="180" y="3374"/>
                  </a:lnTo>
                  <a:cubicBezTo>
                    <a:pt x="180" y="3374"/>
                    <a:pt x="772" y="3966"/>
                    <a:pt x="2191" y="4380"/>
                  </a:cubicBezTo>
                  <a:cubicBezTo>
                    <a:pt x="2415" y="4447"/>
                    <a:pt x="2625" y="4475"/>
                    <a:pt x="2818" y="4475"/>
                  </a:cubicBezTo>
                  <a:cubicBezTo>
                    <a:pt x="3857" y="4475"/>
                    <a:pt x="4437" y="3665"/>
                    <a:pt x="4437" y="3665"/>
                  </a:cubicBezTo>
                  <a:lnTo>
                    <a:pt x="3141"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8"/>
            <p:cNvSpPr/>
            <p:nvPr/>
          </p:nvSpPr>
          <p:spPr>
            <a:xfrm>
              <a:off x="1765325" y="3811100"/>
              <a:ext cx="258150" cy="158150"/>
            </a:xfrm>
            <a:custGeom>
              <a:avLst/>
              <a:gdLst/>
              <a:ahLst/>
              <a:cxnLst/>
              <a:rect l="l" t="t" r="r" b="b"/>
              <a:pathLst>
                <a:path w="5163" h="3163" extrusionOk="0">
                  <a:moveTo>
                    <a:pt x="1923" y="1"/>
                  </a:moveTo>
                  <a:cubicBezTo>
                    <a:pt x="1776" y="1"/>
                    <a:pt x="1666" y="8"/>
                    <a:pt x="1609" y="23"/>
                  </a:cubicBezTo>
                  <a:cubicBezTo>
                    <a:pt x="1184" y="135"/>
                    <a:pt x="0" y="2034"/>
                    <a:pt x="0" y="2034"/>
                  </a:cubicBezTo>
                  <a:lnTo>
                    <a:pt x="782" y="3163"/>
                  </a:lnTo>
                  <a:cubicBezTo>
                    <a:pt x="782" y="3163"/>
                    <a:pt x="3810" y="2615"/>
                    <a:pt x="4157" y="2504"/>
                  </a:cubicBezTo>
                  <a:cubicBezTo>
                    <a:pt x="4514" y="2392"/>
                    <a:pt x="5162" y="258"/>
                    <a:pt x="5162" y="258"/>
                  </a:cubicBezTo>
                  <a:cubicBezTo>
                    <a:pt x="5162" y="258"/>
                    <a:pt x="2834" y="1"/>
                    <a:pt x="1923"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8"/>
            <p:cNvSpPr/>
            <p:nvPr/>
          </p:nvSpPr>
          <p:spPr>
            <a:xfrm>
              <a:off x="2128975" y="3957150"/>
              <a:ext cx="231900" cy="216000"/>
            </a:xfrm>
            <a:custGeom>
              <a:avLst/>
              <a:gdLst/>
              <a:ahLst/>
              <a:cxnLst/>
              <a:rect l="l" t="t" r="r" b="b"/>
              <a:pathLst>
                <a:path w="4638" h="4320" extrusionOk="0">
                  <a:moveTo>
                    <a:pt x="3084" y="1"/>
                  </a:moveTo>
                  <a:cubicBezTo>
                    <a:pt x="2726" y="1"/>
                    <a:pt x="2157" y="298"/>
                    <a:pt x="2157" y="298"/>
                  </a:cubicBezTo>
                  <a:lnTo>
                    <a:pt x="492" y="3862"/>
                  </a:lnTo>
                  <a:cubicBezTo>
                    <a:pt x="492" y="3862"/>
                    <a:pt x="1" y="4320"/>
                    <a:pt x="839" y="4320"/>
                  </a:cubicBezTo>
                  <a:cubicBezTo>
                    <a:pt x="1677" y="4320"/>
                    <a:pt x="4045" y="3258"/>
                    <a:pt x="4347" y="2789"/>
                  </a:cubicBezTo>
                  <a:cubicBezTo>
                    <a:pt x="4638" y="2309"/>
                    <a:pt x="3520" y="465"/>
                    <a:pt x="3342" y="119"/>
                  </a:cubicBezTo>
                  <a:cubicBezTo>
                    <a:pt x="3297" y="33"/>
                    <a:pt x="3202" y="1"/>
                    <a:pt x="3084"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8"/>
            <p:cNvSpPr/>
            <p:nvPr/>
          </p:nvSpPr>
          <p:spPr>
            <a:xfrm>
              <a:off x="4697125" y="3529800"/>
              <a:ext cx="230750" cy="216000"/>
            </a:xfrm>
            <a:custGeom>
              <a:avLst/>
              <a:gdLst/>
              <a:ahLst/>
              <a:cxnLst/>
              <a:rect l="l" t="t" r="r" b="b"/>
              <a:pathLst>
                <a:path w="4615" h="4320" extrusionOk="0">
                  <a:moveTo>
                    <a:pt x="3050" y="0"/>
                  </a:moveTo>
                  <a:cubicBezTo>
                    <a:pt x="2692" y="0"/>
                    <a:pt x="2123" y="297"/>
                    <a:pt x="2123" y="297"/>
                  </a:cubicBezTo>
                  <a:lnTo>
                    <a:pt x="459" y="3861"/>
                  </a:lnTo>
                  <a:cubicBezTo>
                    <a:pt x="459" y="3861"/>
                    <a:pt x="0" y="4320"/>
                    <a:pt x="787" y="4320"/>
                  </a:cubicBezTo>
                  <a:cubicBezTo>
                    <a:pt x="797" y="4320"/>
                    <a:pt x="806" y="4320"/>
                    <a:pt x="816" y="4320"/>
                  </a:cubicBezTo>
                  <a:cubicBezTo>
                    <a:pt x="1654" y="4320"/>
                    <a:pt x="4023" y="3258"/>
                    <a:pt x="4313" y="2778"/>
                  </a:cubicBezTo>
                  <a:cubicBezTo>
                    <a:pt x="4615" y="2308"/>
                    <a:pt x="3498" y="465"/>
                    <a:pt x="3308" y="118"/>
                  </a:cubicBezTo>
                  <a:cubicBezTo>
                    <a:pt x="3263" y="33"/>
                    <a:pt x="3168" y="0"/>
                    <a:pt x="3050"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8"/>
            <p:cNvSpPr/>
            <p:nvPr/>
          </p:nvSpPr>
          <p:spPr>
            <a:xfrm>
              <a:off x="5106075" y="4188200"/>
              <a:ext cx="230750" cy="216250"/>
            </a:xfrm>
            <a:custGeom>
              <a:avLst/>
              <a:gdLst/>
              <a:ahLst/>
              <a:cxnLst/>
              <a:rect l="l" t="t" r="r" b="b"/>
              <a:pathLst>
                <a:path w="4615" h="4325" extrusionOk="0">
                  <a:moveTo>
                    <a:pt x="3058" y="1"/>
                  </a:moveTo>
                  <a:cubicBezTo>
                    <a:pt x="2700" y="1"/>
                    <a:pt x="2134" y="302"/>
                    <a:pt x="2134" y="302"/>
                  </a:cubicBezTo>
                  <a:lnTo>
                    <a:pt x="469" y="3866"/>
                  </a:lnTo>
                  <a:cubicBezTo>
                    <a:pt x="469" y="3866"/>
                    <a:pt x="0" y="4325"/>
                    <a:pt x="787" y="4325"/>
                  </a:cubicBezTo>
                  <a:cubicBezTo>
                    <a:pt x="796" y="4325"/>
                    <a:pt x="806" y="4325"/>
                    <a:pt x="816" y="4325"/>
                  </a:cubicBezTo>
                  <a:cubicBezTo>
                    <a:pt x="1654" y="4325"/>
                    <a:pt x="4034" y="3263"/>
                    <a:pt x="4324" y="2783"/>
                  </a:cubicBezTo>
                  <a:cubicBezTo>
                    <a:pt x="4615" y="2313"/>
                    <a:pt x="3497" y="470"/>
                    <a:pt x="3318" y="123"/>
                  </a:cubicBezTo>
                  <a:cubicBezTo>
                    <a:pt x="3274" y="34"/>
                    <a:pt x="3177" y="1"/>
                    <a:pt x="3058"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8"/>
            <p:cNvSpPr/>
            <p:nvPr/>
          </p:nvSpPr>
          <p:spPr>
            <a:xfrm>
              <a:off x="2732925" y="4164400"/>
              <a:ext cx="231850" cy="216050"/>
            </a:xfrm>
            <a:custGeom>
              <a:avLst/>
              <a:gdLst/>
              <a:ahLst/>
              <a:cxnLst/>
              <a:rect l="l" t="t" r="r" b="b"/>
              <a:pathLst>
                <a:path w="4637" h="4321" extrusionOk="0">
                  <a:moveTo>
                    <a:pt x="3077" y="1"/>
                  </a:moveTo>
                  <a:cubicBezTo>
                    <a:pt x="2714" y="1"/>
                    <a:pt x="2145" y="298"/>
                    <a:pt x="2145" y="298"/>
                  </a:cubicBezTo>
                  <a:lnTo>
                    <a:pt x="492" y="3862"/>
                  </a:lnTo>
                  <a:cubicBezTo>
                    <a:pt x="492" y="3862"/>
                    <a:pt x="0" y="4320"/>
                    <a:pt x="838" y="4320"/>
                  </a:cubicBezTo>
                  <a:cubicBezTo>
                    <a:pt x="1676" y="4320"/>
                    <a:pt x="4045" y="3259"/>
                    <a:pt x="4346" y="2789"/>
                  </a:cubicBezTo>
                  <a:cubicBezTo>
                    <a:pt x="4637" y="2309"/>
                    <a:pt x="3520" y="465"/>
                    <a:pt x="3341" y="119"/>
                  </a:cubicBezTo>
                  <a:cubicBezTo>
                    <a:pt x="3294" y="33"/>
                    <a:pt x="3196" y="1"/>
                    <a:pt x="3077"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8"/>
            <p:cNvSpPr/>
            <p:nvPr/>
          </p:nvSpPr>
          <p:spPr>
            <a:xfrm>
              <a:off x="2501625" y="3101950"/>
              <a:ext cx="314550" cy="211450"/>
            </a:xfrm>
            <a:custGeom>
              <a:avLst/>
              <a:gdLst/>
              <a:ahLst/>
              <a:cxnLst/>
              <a:rect l="l" t="t" r="r" b="b"/>
              <a:pathLst>
                <a:path w="6291" h="4229" extrusionOk="0">
                  <a:moveTo>
                    <a:pt x="3665" y="1"/>
                  </a:moveTo>
                  <a:cubicBezTo>
                    <a:pt x="2949" y="1"/>
                    <a:pt x="894" y="620"/>
                    <a:pt x="894" y="620"/>
                  </a:cubicBezTo>
                  <a:lnTo>
                    <a:pt x="0" y="3815"/>
                  </a:lnTo>
                  <a:cubicBezTo>
                    <a:pt x="0" y="3815"/>
                    <a:pt x="369" y="4229"/>
                    <a:pt x="3330" y="4229"/>
                  </a:cubicBezTo>
                  <a:cubicBezTo>
                    <a:pt x="6291" y="4229"/>
                    <a:pt x="4514" y="3100"/>
                    <a:pt x="4861" y="1804"/>
                  </a:cubicBezTo>
                  <a:cubicBezTo>
                    <a:pt x="5229" y="508"/>
                    <a:pt x="4280" y="206"/>
                    <a:pt x="3855" y="28"/>
                  </a:cubicBezTo>
                  <a:cubicBezTo>
                    <a:pt x="3813" y="9"/>
                    <a:pt x="3748" y="1"/>
                    <a:pt x="3665"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8"/>
            <p:cNvSpPr/>
            <p:nvPr/>
          </p:nvSpPr>
          <p:spPr>
            <a:xfrm>
              <a:off x="1483175" y="4146850"/>
              <a:ext cx="323500" cy="276800"/>
            </a:xfrm>
            <a:custGeom>
              <a:avLst/>
              <a:gdLst/>
              <a:ahLst/>
              <a:cxnLst/>
              <a:rect l="l" t="t" r="r" b="b"/>
              <a:pathLst>
                <a:path w="6470" h="5536" extrusionOk="0">
                  <a:moveTo>
                    <a:pt x="5096" y="1"/>
                  </a:moveTo>
                  <a:cubicBezTo>
                    <a:pt x="5096" y="1"/>
                    <a:pt x="1788" y="2425"/>
                    <a:pt x="895" y="2794"/>
                  </a:cubicBezTo>
                  <a:cubicBezTo>
                    <a:pt x="1" y="3140"/>
                    <a:pt x="705" y="4034"/>
                    <a:pt x="705" y="4034"/>
                  </a:cubicBezTo>
                  <a:cubicBezTo>
                    <a:pt x="705" y="4034"/>
                    <a:pt x="1710" y="5330"/>
                    <a:pt x="2247" y="5509"/>
                  </a:cubicBezTo>
                  <a:cubicBezTo>
                    <a:pt x="2296" y="5527"/>
                    <a:pt x="2368" y="5535"/>
                    <a:pt x="2458" y="5535"/>
                  </a:cubicBezTo>
                  <a:cubicBezTo>
                    <a:pt x="3314" y="5535"/>
                    <a:pt x="5788" y="4782"/>
                    <a:pt x="6101" y="4559"/>
                  </a:cubicBezTo>
                  <a:cubicBezTo>
                    <a:pt x="6470" y="4325"/>
                    <a:pt x="5096" y="1"/>
                    <a:pt x="509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8"/>
            <p:cNvSpPr/>
            <p:nvPr/>
          </p:nvSpPr>
          <p:spPr>
            <a:xfrm>
              <a:off x="5627275" y="3574250"/>
              <a:ext cx="222400" cy="223750"/>
            </a:xfrm>
            <a:custGeom>
              <a:avLst/>
              <a:gdLst/>
              <a:ahLst/>
              <a:cxnLst/>
              <a:rect l="l" t="t" r="r" b="b"/>
              <a:pathLst>
                <a:path w="4448" h="4475" extrusionOk="0">
                  <a:moveTo>
                    <a:pt x="3140" y="0"/>
                  </a:moveTo>
                  <a:lnTo>
                    <a:pt x="1665" y="1129"/>
                  </a:lnTo>
                  <a:lnTo>
                    <a:pt x="0" y="2950"/>
                  </a:lnTo>
                  <a:lnTo>
                    <a:pt x="179" y="3375"/>
                  </a:lnTo>
                  <a:cubicBezTo>
                    <a:pt x="179" y="3375"/>
                    <a:pt x="771" y="3967"/>
                    <a:pt x="2190" y="4380"/>
                  </a:cubicBezTo>
                  <a:cubicBezTo>
                    <a:pt x="2415" y="4447"/>
                    <a:pt x="2625" y="4475"/>
                    <a:pt x="2819" y="4475"/>
                  </a:cubicBezTo>
                  <a:cubicBezTo>
                    <a:pt x="3860" y="4475"/>
                    <a:pt x="4447" y="3665"/>
                    <a:pt x="4447" y="3665"/>
                  </a:cubicBezTo>
                  <a:lnTo>
                    <a:pt x="3140"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8"/>
            <p:cNvSpPr/>
            <p:nvPr/>
          </p:nvSpPr>
          <p:spPr>
            <a:xfrm>
              <a:off x="5757975" y="4081500"/>
              <a:ext cx="320750" cy="258150"/>
            </a:xfrm>
            <a:custGeom>
              <a:avLst/>
              <a:gdLst/>
              <a:ahLst/>
              <a:cxnLst/>
              <a:rect l="l" t="t" r="r" b="b"/>
              <a:pathLst>
                <a:path w="6415" h="5163" extrusionOk="0">
                  <a:moveTo>
                    <a:pt x="6414" y="0"/>
                  </a:moveTo>
                  <a:lnTo>
                    <a:pt x="1" y="1609"/>
                  </a:lnTo>
                  <a:lnTo>
                    <a:pt x="359" y="4023"/>
                  </a:lnTo>
                  <a:lnTo>
                    <a:pt x="1900" y="5162"/>
                  </a:lnTo>
                  <a:cubicBezTo>
                    <a:pt x="1900" y="5162"/>
                    <a:pt x="4146" y="5162"/>
                    <a:pt x="5040" y="4917"/>
                  </a:cubicBezTo>
                  <a:cubicBezTo>
                    <a:pt x="5934" y="4682"/>
                    <a:pt x="6414" y="1"/>
                    <a:pt x="6414"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38"/>
          <p:cNvGrpSpPr/>
          <p:nvPr/>
        </p:nvGrpSpPr>
        <p:grpSpPr>
          <a:xfrm>
            <a:off x="6035971" y="2879868"/>
            <a:ext cx="293389" cy="307991"/>
            <a:chOff x="1874825" y="2463150"/>
            <a:chExt cx="313450" cy="329050"/>
          </a:xfrm>
        </p:grpSpPr>
        <p:sp>
          <p:nvSpPr>
            <p:cNvPr id="602" name="Google Shape;602;p38"/>
            <p:cNvSpPr/>
            <p:nvPr/>
          </p:nvSpPr>
          <p:spPr>
            <a:xfrm>
              <a:off x="1874825" y="2706650"/>
              <a:ext cx="286650" cy="85550"/>
            </a:xfrm>
            <a:custGeom>
              <a:avLst/>
              <a:gdLst/>
              <a:ahLst/>
              <a:cxnLst/>
              <a:rect l="l" t="t" r="r" b="b"/>
              <a:pathLst>
                <a:path w="5733" h="1711" extrusionOk="0">
                  <a:moveTo>
                    <a:pt x="3743" y="1"/>
                  </a:moveTo>
                  <a:lnTo>
                    <a:pt x="0" y="258"/>
                  </a:lnTo>
                  <a:lnTo>
                    <a:pt x="1207" y="1051"/>
                  </a:lnTo>
                  <a:lnTo>
                    <a:pt x="2704" y="1397"/>
                  </a:lnTo>
                  <a:lnTo>
                    <a:pt x="2905" y="1632"/>
                  </a:lnTo>
                  <a:lnTo>
                    <a:pt x="4045" y="1710"/>
                  </a:lnTo>
                  <a:lnTo>
                    <a:pt x="5285" y="1442"/>
                  </a:lnTo>
                  <a:lnTo>
                    <a:pt x="5732" y="1062"/>
                  </a:lnTo>
                  <a:lnTo>
                    <a:pt x="5196" y="559"/>
                  </a:lnTo>
                  <a:lnTo>
                    <a:pt x="3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8"/>
            <p:cNvSpPr/>
            <p:nvPr/>
          </p:nvSpPr>
          <p:spPr>
            <a:xfrm>
              <a:off x="1874825" y="2466450"/>
              <a:ext cx="297250" cy="284950"/>
            </a:xfrm>
            <a:custGeom>
              <a:avLst/>
              <a:gdLst/>
              <a:ahLst/>
              <a:cxnLst/>
              <a:rect l="l" t="t" r="r" b="b"/>
              <a:pathLst>
                <a:path w="5945" h="5699" extrusionOk="0">
                  <a:moveTo>
                    <a:pt x="838" y="0"/>
                  </a:moveTo>
                  <a:lnTo>
                    <a:pt x="838" y="11"/>
                  </a:lnTo>
                  <a:lnTo>
                    <a:pt x="838" y="45"/>
                  </a:lnTo>
                  <a:lnTo>
                    <a:pt x="816" y="112"/>
                  </a:lnTo>
                  <a:lnTo>
                    <a:pt x="805" y="168"/>
                  </a:lnTo>
                  <a:lnTo>
                    <a:pt x="794" y="268"/>
                  </a:lnTo>
                  <a:lnTo>
                    <a:pt x="537" y="1777"/>
                  </a:lnTo>
                  <a:lnTo>
                    <a:pt x="525" y="1877"/>
                  </a:lnTo>
                  <a:lnTo>
                    <a:pt x="514" y="1956"/>
                  </a:lnTo>
                  <a:lnTo>
                    <a:pt x="470" y="2190"/>
                  </a:lnTo>
                  <a:lnTo>
                    <a:pt x="458" y="2291"/>
                  </a:lnTo>
                  <a:lnTo>
                    <a:pt x="447" y="2380"/>
                  </a:lnTo>
                  <a:lnTo>
                    <a:pt x="0" y="5062"/>
                  </a:lnTo>
                  <a:lnTo>
                    <a:pt x="23" y="5039"/>
                  </a:lnTo>
                  <a:lnTo>
                    <a:pt x="313" y="5118"/>
                  </a:lnTo>
                  <a:lnTo>
                    <a:pt x="1397" y="5352"/>
                  </a:lnTo>
                  <a:lnTo>
                    <a:pt x="1620" y="5408"/>
                  </a:lnTo>
                  <a:lnTo>
                    <a:pt x="1743" y="5430"/>
                  </a:lnTo>
                  <a:lnTo>
                    <a:pt x="1810" y="5397"/>
                  </a:lnTo>
                  <a:lnTo>
                    <a:pt x="2347" y="5151"/>
                  </a:lnTo>
                  <a:lnTo>
                    <a:pt x="2481" y="5084"/>
                  </a:lnTo>
                  <a:lnTo>
                    <a:pt x="2794" y="5062"/>
                  </a:lnTo>
                  <a:lnTo>
                    <a:pt x="3520" y="4972"/>
                  </a:lnTo>
                  <a:lnTo>
                    <a:pt x="3743" y="4950"/>
                  </a:lnTo>
                  <a:lnTo>
                    <a:pt x="3810" y="5140"/>
                  </a:lnTo>
                  <a:lnTo>
                    <a:pt x="3866" y="5319"/>
                  </a:lnTo>
                  <a:lnTo>
                    <a:pt x="3978" y="5699"/>
                  </a:lnTo>
                  <a:lnTo>
                    <a:pt x="4369" y="5598"/>
                  </a:lnTo>
                  <a:lnTo>
                    <a:pt x="4592" y="5564"/>
                  </a:lnTo>
                  <a:lnTo>
                    <a:pt x="4928" y="5486"/>
                  </a:lnTo>
                  <a:lnTo>
                    <a:pt x="5196" y="5419"/>
                  </a:lnTo>
                  <a:lnTo>
                    <a:pt x="5553" y="3229"/>
                  </a:lnTo>
                  <a:lnTo>
                    <a:pt x="5564" y="3140"/>
                  </a:lnTo>
                  <a:lnTo>
                    <a:pt x="5587" y="3051"/>
                  </a:lnTo>
                  <a:lnTo>
                    <a:pt x="5620" y="2805"/>
                  </a:lnTo>
                  <a:lnTo>
                    <a:pt x="5643" y="2727"/>
                  </a:lnTo>
                  <a:lnTo>
                    <a:pt x="5654" y="2626"/>
                  </a:lnTo>
                  <a:lnTo>
                    <a:pt x="5900" y="1118"/>
                  </a:lnTo>
                  <a:lnTo>
                    <a:pt x="5933" y="1017"/>
                  </a:lnTo>
                  <a:lnTo>
                    <a:pt x="5933" y="961"/>
                  </a:lnTo>
                  <a:lnTo>
                    <a:pt x="5944" y="905"/>
                  </a:lnTo>
                  <a:lnTo>
                    <a:pt x="5944" y="872"/>
                  </a:lnTo>
                  <a:lnTo>
                    <a:pt x="5944" y="849"/>
                  </a:lnTo>
                  <a:lnTo>
                    <a:pt x="8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8"/>
            <p:cNvSpPr/>
            <p:nvPr/>
          </p:nvSpPr>
          <p:spPr>
            <a:xfrm>
              <a:off x="1914475" y="2472050"/>
              <a:ext cx="257050" cy="50300"/>
            </a:xfrm>
            <a:custGeom>
              <a:avLst/>
              <a:gdLst/>
              <a:ahLst/>
              <a:cxnLst/>
              <a:rect l="l" t="t" r="r" b="b"/>
              <a:pathLst>
                <a:path w="5141" h="1006" extrusionOk="0">
                  <a:moveTo>
                    <a:pt x="23" y="0"/>
                  </a:moveTo>
                  <a:lnTo>
                    <a:pt x="1" y="156"/>
                  </a:lnTo>
                  <a:cubicBezTo>
                    <a:pt x="459" y="268"/>
                    <a:pt x="1420" y="447"/>
                    <a:pt x="2537" y="626"/>
                  </a:cubicBezTo>
                  <a:cubicBezTo>
                    <a:pt x="3654" y="816"/>
                    <a:pt x="4637" y="961"/>
                    <a:pt x="5107" y="1006"/>
                  </a:cubicBezTo>
                  <a:lnTo>
                    <a:pt x="5140" y="849"/>
                  </a:lnTo>
                  <a:lnTo>
                    <a:pt x="2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8"/>
            <p:cNvSpPr/>
            <p:nvPr/>
          </p:nvSpPr>
          <p:spPr>
            <a:xfrm>
              <a:off x="1939625" y="2624000"/>
              <a:ext cx="142500" cy="113450"/>
            </a:xfrm>
            <a:custGeom>
              <a:avLst/>
              <a:gdLst/>
              <a:ahLst/>
              <a:cxnLst/>
              <a:rect l="l" t="t" r="r" b="b"/>
              <a:pathLst>
                <a:path w="2850" h="2269" extrusionOk="0">
                  <a:moveTo>
                    <a:pt x="1397" y="0"/>
                  </a:moveTo>
                  <a:cubicBezTo>
                    <a:pt x="1007" y="0"/>
                    <a:pt x="634" y="179"/>
                    <a:pt x="391" y="458"/>
                  </a:cubicBezTo>
                  <a:cubicBezTo>
                    <a:pt x="213" y="648"/>
                    <a:pt x="79" y="883"/>
                    <a:pt x="45" y="1162"/>
                  </a:cubicBezTo>
                  <a:cubicBezTo>
                    <a:pt x="0" y="1441"/>
                    <a:pt x="23" y="1710"/>
                    <a:pt x="134" y="1944"/>
                  </a:cubicBezTo>
                  <a:cubicBezTo>
                    <a:pt x="179" y="2056"/>
                    <a:pt x="246" y="2156"/>
                    <a:pt x="324" y="2246"/>
                  </a:cubicBezTo>
                  <a:lnTo>
                    <a:pt x="447" y="2268"/>
                  </a:lnTo>
                  <a:lnTo>
                    <a:pt x="526" y="2224"/>
                  </a:lnTo>
                  <a:lnTo>
                    <a:pt x="1051" y="1989"/>
                  </a:lnTo>
                  <a:lnTo>
                    <a:pt x="1185" y="1922"/>
                  </a:lnTo>
                  <a:lnTo>
                    <a:pt x="1498" y="1877"/>
                  </a:lnTo>
                  <a:lnTo>
                    <a:pt x="2213" y="1799"/>
                  </a:lnTo>
                  <a:lnTo>
                    <a:pt x="2447" y="1765"/>
                  </a:lnTo>
                  <a:lnTo>
                    <a:pt x="2492" y="1967"/>
                  </a:lnTo>
                  <a:lnTo>
                    <a:pt x="2548" y="2134"/>
                  </a:lnTo>
                  <a:cubicBezTo>
                    <a:pt x="2660" y="1978"/>
                    <a:pt x="2738" y="1799"/>
                    <a:pt x="2760" y="1587"/>
                  </a:cubicBezTo>
                  <a:cubicBezTo>
                    <a:pt x="2849" y="1196"/>
                    <a:pt x="2727" y="771"/>
                    <a:pt x="2447" y="469"/>
                  </a:cubicBezTo>
                  <a:cubicBezTo>
                    <a:pt x="2235" y="246"/>
                    <a:pt x="1956" y="78"/>
                    <a:pt x="1632" y="22"/>
                  </a:cubicBezTo>
                  <a:cubicBezTo>
                    <a:pt x="1553" y="8"/>
                    <a:pt x="1475" y="0"/>
                    <a:pt x="13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8"/>
            <p:cNvSpPr/>
            <p:nvPr/>
          </p:nvSpPr>
          <p:spPr>
            <a:xfrm>
              <a:off x="1899375" y="2464200"/>
              <a:ext cx="288350" cy="54450"/>
            </a:xfrm>
            <a:custGeom>
              <a:avLst/>
              <a:gdLst/>
              <a:ahLst/>
              <a:cxnLst/>
              <a:rect l="l" t="t" r="r" b="b"/>
              <a:pathLst>
                <a:path w="5767" h="1089" extrusionOk="0">
                  <a:moveTo>
                    <a:pt x="34" y="1"/>
                  </a:moveTo>
                  <a:lnTo>
                    <a:pt x="23" y="112"/>
                  </a:lnTo>
                  <a:cubicBezTo>
                    <a:pt x="1" y="168"/>
                    <a:pt x="1297" y="425"/>
                    <a:pt x="2872" y="693"/>
                  </a:cubicBezTo>
                  <a:cubicBezTo>
                    <a:pt x="4313" y="928"/>
                    <a:pt x="5511" y="1089"/>
                    <a:pt x="5714" y="1089"/>
                  </a:cubicBezTo>
                  <a:cubicBezTo>
                    <a:pt x="5733" y="1089"/>
                    <a:pt x="5743" y="1087"/>
                    <a:pt x="5744" y="1084"/>
                  </a:cubicBezTo>
                  <a:lnTo>
                    <a:pt x="5766" y="973"/>
                  </a:ln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8"/>
            <p:cNvSpPr/>
            <p:nvPr/>
          </p:nvSpPr>
          <p:spPr>
            <a:xfrm>
              <a:off x="1901075" y="2463150"/>
              <a:ext cx="287200" cy="49100"/>
            </a:xfrm>
            <a:custGeom>
              <a:avLst/>
              <a:gdLst/>
              <a:ahLst/>
              <a:cxnLst/>
              <a:rect l="l" t="t" r="r" b="b"/>
              <a:pathLst>
                <a:path w="5744" h="982" extrusionOk="0">
                  <a:moveTo>
                    <a:pt x="61" y="0"/>
                  </a:moveTo>
                  <a:cubicBezTo>
                    <a:pt x="23" y="0"/>
                    <a:pt x="2" y="4"/>
                    <a:pt x="0" y="10"/>
                  </a:cubicBezTo>
                  <a:cubicBezTo>
                    <a:pt x="0" y="66"/>
                    <a:pt x="1274" y="323"/>
                    <a:pt x="2850" y="580"/>
                  </a:cubicBezTo>
                  <a:cubicBezTo>
                    <a:pt x="4230" y="815"/>
                    <a:pt x="5387" y="982"/>
                    <a:pt x="5668" y="982"/>
                  </a:cubicBezTo>
                  <a:cubicBezTo>
                    <a:pt x="5707" y="982"/>
                    <a:pt x="5729" y="978"/>
                    <a:pt x="5732" y="971"/>
                  </a:cubicBezTo>
                  <a:cubicBezTo>
                    <a:pt x="5743" y="938"/>
                    <a:pt x="4458" y="670"/>
                    <a:pt x="2883" y="401"/>
                  </a:cubicBezTo>
                  <a:cubicBezTo>
                    <a:pt x="1493" y="167"/>
                    <a:pt x="334" y="0"/>
                    <a:pt x="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8"/>
            <p:cNvSpPr/>
            <p:nvPr/>
          </p:nvSpPr>
          <p:spPr>
            <a:xfrm>
              <a:off x="1949125" y="2631200"/>
              <a:ext cx="121850" cy="105700"/>
            </a:xfrm>
            <a:custGeom>
              <a:avLst/>
              <a:gdLst/>
              <a:ahLst/>
              <a:cxnLst/>
              <a:rect l="l" t="t" r="r" b="b"/>
              <a:pathLst>
                <a:path w="2437" h="2114" extrusionOk="0">
                  <a:moveTo>
                    <a:pt x="1242" y="1017"/>
                  </a:moveTo>
                  <a:cubicBezTo>
                    <a:pt x="1249" y="1017"/>
                    <a:pt x="1256" y="1017"/>
                    <a:pt x="1263" y="1018"/>
                  </a:cubicBezTo>
                  <a:cubicBezTo>
                    <a:pt x="1386" y="1052"/>
                    <a:pt x="1475" y="1163"/>
                    <a:pt x="1453" y="1286"/>
                  </a:cubicBezTo>
                  <a:cubicBezTo>
                    <a:pt x="1432" y="1402"/>
                    <a:pt x="1331" y="1488"/>
                    <a:pt x="1217" y="1488"/>
                  </a:cubicBezTo>
                  <a:cubicBezTo>
                    <a:pt x="1210" y="1488"/>
                    <a:pt x="1203" y="1488"/>
                    <a:pt x="1196" y="1487"/>
                  </a:cubicBezTo>
                  <a:cubicBezTo>
                    <a:pt x="1062" y="1454"/>
                    <a:pt x="984" y="1342"/>
                    <a:pt x="995" y="1219"/>
                  </a:cubicBezTo>
                  <a:cubicBezTo>
                    <a:pt x="1026" y="1103"/>
                    <a:pt x="1128" y="1017"/>
                    <a:pt x="1242" y="1017"/>
                  </a:cubicBezTo>
                  <a:close/>
                  <a:moveTo>
                    <a:pt x="1270" y="0"/>
                  </a:moveTo>
                  <a:cubicBezTo>
                    <a:pt x="1216" y="0"/>
                    <a:pt x="1161" y="4"/>
                    <a:pt x="1106" y="13"/>
                  </a:cubicBezTo>
                  <a:cubicBezTo>
                    <a:pt x="984" y="46"/>
                    <a:pt x="872" y="68"/>
                    <a:pt x="771" y="113"/>
                  </a:cubicBezTo>
                  <a:cubicBezTo>
                    <a:pt x="827" y="392"/>
                    <a:pt x="939" y="672"/>
                    <a:pt x="1062" y="985"/>
                  </a:cubicBezTo>
                  <a:cubicBezTo>
                    <a:pt x="995" y="1018"/>
                    <a:pt x="950" y="1074"/>
                    <a:pt x="928" y="1163"/>
                  </a:cubicBezTo>
                  <a:cubicBezTo>
                    <a:pt x="687" y="1126"/>
                    <a:pt x="454" y="1105"/>
                    <a:pt x="229" y="1105"/>
                  </a:cubicBezTo>
                  <a:cubicBezTo>
                    <a:pt x="182" y="1105"/>
                    <a:pt x="136" y="1106"/>
                    <a:pt x="90" y="1107"/>
                  </a:cubicBezTo>
                  <a:lnTo>
                    <a:pt x="23" y="1107"/>
                  </a:lnTo>
                  <a:cubicBezTo>
                    <a:pt x="0" y="1219"/>
                    <a:pt x="0" y="1331"/>
                    <a:pt x="23" y="1454"/>
                  </a:cubicBezTo>
                  <a:cubicBezTo>
                    <a:pt x="23" y="1487"/>
                    <a:pt x="23" y="1499"/>
                    <a:pt x="34" y="1521"/>
                  </a:cubicBezTo>
                  <a:cubicBezTo>
                    <a:pt x="56" y="1722"/>
                    <a:pt x="157" y="1901"/>
                    <a:pt x="302" y="2057"/>
                  </a:cubicBezTo>
                  <a:lnTo>
                    <a:pt x="358" y="2113"/>
                  </a:lnTo>
                  <a:lnTo>
                    <a:pt x="872" y="1878"/>
                  </a:lnTo>
                  <a:cubicBezTo>
                    <a:pt x="939" y="1778"/>
                    <a:pt x="1028" y="1677"/>
                    <a:pt x="1095" y="1577"/>
                  </a:cubicBezTo>
                  <a:cubicBezTo>
                    <a:pt x="1118" y="1599"/>
                    <a:pt x="1151" y="1610"/>
                    <a:pt x="1173" y="1610"/>
                  </a:cubicBezTo>
                  <a:lnTo>
                    <a:pt x="1263" y="1610"/>
                  </a:lnTo>
                  <a:cubicBezTo>
                    <a:pt x="1274" y="1666"/>
                    <a:pt x="1308" y="1722"/>
                    <a:pt x="1319" y="1778"/>
                  </a:cubicBezTo>
                  <a:lnTo>
                    <a:pt x="2045" y="1688"/>
                  </a:lnTo>
                  <a:lnTo>
                    <a:pt x="2268" y="1666"/>
                  </a:lnTo>
                  <a:lnTo>
                    <a:pt x="2324" y="1856"/>
                  </a:lnTo>
                  <a:lnTo>
                    <a:pt x="2324" y="1845"/>
                  </a:lnTo>
                  <a:cubicBezTo>
                    <a:pt x="2380" y="1733"/>
                    <a:pt x="2403" y="1621"/>
                    <a:pt x="2436" y="1510"/>
                  </a:cubicBezTo>
                  <a:cubicBezTo>
                    <a:pt x="2324" y="1454"/>
                    <a:pt x="2201" y="1431"/>
                    <a:pt x="2090" y="1387"/>
                  </a:cubicBezTo>
                  <a:cubicBezTo>
                    <a:pt x="1922" y="1342"/>
                    <a:pt x="1754" y="1297"/>
                    <a:pt x="1565" y="1264"/>
                  </a:cubicBezTo>
                  <a:cubicBezTo>
                    <a:pt x="1565" y="1175"/>
                    <a:pt x="1542" y="1096"/>
                    <a:pt x="1498" y="1040"/>
                  </a:cubicBezTo>
                  <a:cubicBezTo>
                    <a:pt x="1699" y="772"/>
                    <a:pt x="1877" y="538"/>
                    <a:pt x="2056" y="325"/>
                  </a:cubicBezTo>
                  <a:cubicBezTo>
                    <a:pt x="1944" y="258"/>
                    <a:pt x="1844" y="180"/>
                    <a:pt x="1754" y="124"/>
                  </a:cubicBezTo>
                  <a:cubicBezTo>
                    <a:pt x="1603" y="40"/>
                    <a:pt x="1438" y="0"/>
                    <a:pt x="1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8"/>
            <p:cNvSpPr/>
            <p:nvPr/>
          </p:nvSpPr>
          <p:spPr>
            <a:xfrm>
              <a:off x="1884875" y="2559050"/>
              <a:ext cx="284400" cy="65600"/>
            </a:xfrm>
            <a:custGeom>
              <a:avLst/>
              <a:gdLst/>
              <a:ahLst/>
              <a:cxnLst/>
              <a:rect l="l" t="t" r="r" b="b"/>
              <a:pathLst>
                <a:path w="5688" h="1312" extrusionOk="0">
                  <a:moveTo>
                    <a:pt x="224" y="1"/>
                  </a:moveTo>
                  <a:cubicBezTo>
                    <a:pt x="178" y="1"/>
                    <a:pt x="140" y="28"/>
                    <a:pt x="101" y="48"/>
                  </a:cubicBezTo>
                  <a:cubicBezTo>
                    <a:pt x="56" y="81"/>
                    <a:pt x="34" y="137"/>
                    <a:pt x="23" y="193"/>
                  </a:cubicBezTo>
                  <a:cubicBezTo>
                    <a:pt x="0" y="305"/>
                    <a:pt x="79" y="416"/>
                    <a:pt x="168" y="428"/>
                  </a:cubicBezTo>
                  <a:lnTo>
                    <a:pt x="5453" y="1310"/>
                  </a:lnTo>
                  <a:cubicBezTo>
                    <a:pt x="5460" y="1311"/>
                    <a:pt x="5467" y="1311"/>
                    <a:pt x="5475" y="1311"/>
                  </a:cubicBezTo>
                  <a:cubicBezTo>
                    <a:pt x="5569" y="1311"/>
                    <a:pt x="5666" y="1245"/>
                    <a:pt x="5676" y="1120"/>
                  </a:cubicBezTo>
                  <a:cubicBezTo>
                    <a:pt x="5687" y="1009"/>
                    <a:pt x="5620" y="897"/>
                    <a:pt x="5520" y="886"/>
                  </a:cubicBezTo>
                  <a:lnTo>
                    <a:pt x="246" y="3"/>
                  </a:lnTo>
                  <a:cubicBezTo>
                    <a:pt x="239" y="1"/>
                    <a:pt x="231" y="1"/>
                    <a:pt x="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8"/>
            <p:cNvSpPr/>
            <p:nvPr/>
          </p:nvSpPr>
          <p:spPr>
            <a:xfrm>
              <a:off x="1901075" y="2555250"/>
              <a:ext cx="256450" cy="47550"/>
            </a:xfrm>
            <a:custGeom>
              <a:avLst/>
              <a:gdLst/>
              <a:ahLst/>
              <a:cxnLst/>
              <a:rect l="l" t="t" r="r" b="b"/>
              <a:pathLst>
                <a:path w="5129" h="951" extrusionOk="0">
                  <a:moveTo>
                    <a:pt x="12" y="1"/>
                  </a:moveTo>
                  <a:lnTo>
                    <a:pt x="0" y="101"/>
                  </a:lnTo>
                  <a:lnTo>
                    <a:pt x="5107" y="951"/>
                  </a:lnTo>
                  <a:lnTo>
                    <a:pt x="5129" y="850"/>
                  </a:lnTo>
                  <a:lnTo>
                    <a:pt x="1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8"/>
            <p:cNvSpPr/>
            <p:nvPr/>
          </p:nvSpPr>
          <p:spPr>
            <a:xfrm>
              <a:off x="1896625" y="2580400"/>
              <a:ext cx="256450" cy="47550"/>
            </a:xfrm>
            <a:custGeom>
              <a:avLst/>
              <a:gdLst/>
              <a:ahLst/>
              <a:cxnLst/>
              <a:rect l="l" t="t" r="r" b="b"/>
              <a:pathLst>
                <a:path w="5129" h="951" extrusionOk="0">
                  <a:moveTo>
                    <a:pt x="22" y="1"/>
                  </a:moveTo>
                  <a:lnTo>
                    <a:pt x="0" y="101"/>
                  </a:lnTo>
                  <a:lnTo>
                    <a:pt x="5117" y="950"/>
                  </a:lnTo>
                  <a:lnTo>
                    <a:pt x="5128" y="861"/>
                  </a:lnTo>
                  <a:lnTo>
                    <a:pt x="2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8"/>
            <p:cNvSpPr/>
            <p:nvPr/>
          </p:nvSpPr>
          <p:spPr>
            <a:xfrm>
              <a:off x="1890475" y="2490450"/>
              <a:ext cx="93350" cy="243650"/>
            </a:xfrm>
            <a:custGeom>
              <a:avLst/>
              <a:gdLst/>
              <a:ahLst/>
              <a:cxnLst/>
              <a:rect l="l" t="t" r="r" b="b"/>
              <a:pathLst>
                <a:path w="1867" h="4873" extrusionOk="0">
                  <a:moveTo>
                    <a:pt x="771" y="1"/>
                  </a:moveTo>
                  <a:lnTo>
                    <a:pt x="0" y="4638"/>
                  </a:lnTo>
                  <a:lnTo>
                    <a:pt x="1084" y="4872"/>
                  </a:lnTo>
                  <a:lnTo>
                    <a:pt x="1374" y="3129"/>
                  </a:lnTo>
                  <a:lnTo>
                    <a:pt x="1866" y="191"/>
                  </a:lnTo>
                  <a:lnTo>
                    <a:pt x="771"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8"/>
            <p:cNvSpPr/>
            <p:nvPr/>
          </p:nvSpPr>
          <p:spPr>
            <a:xfrm>
              <a:off x="2104425" y="2525650"/>
              <a:ext cx="51450" cy="219050"/>
            </a:xfrm>
            <a:custGeom>
              <a:avLst/>
              <a:gdLst/>
              <a:ahLst/>
              <a:cxnLst/>
              <a:rect l="l" t="t" r="r" b="b"/>
              <a:pathLst>
                <a:path w="1029" h="4381" extrusionOk="0">
                  <a:moveTo>
                    <a:pt x="727" y="1"/>
                  </a:moveTo>
                  <a:lnTo>
                    <a:pt x="0" y="4380"/>
                  </a:lnTo>
                  <a:lnTo>
                    <a:pt x="336" y="4302"/>
                  </a:lnTo>
                  <a:lnTo>
                    <a:pt x="1028" y="56"/>
                  </a:lnTo>
                  <a:lnTo>
                    <a:pt x="72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8"/>
            <p:cNvSpPr/>
            <p:nvPr/>
          </p:nvSpPr>
          <p:spPr>
            <a:xfrm>
              <a:off x="2050775" y="2516150"/>
              <a:ext cx="79400" cy="235250"/>
            </a:xfrm>
            <a:custGeom>
              <a:avLst/>
              <a:gdLst/>
              <a:ahLst/>
              <a:cxnLst/>
              <a:rect l="l" t="t" r="r" b="b"/>
              <a:pathLst>
                <a:path w="1588" h="4705" extrusionOk="0">
                  <a:moveTo>
                    <a:pt x="671" y="1"/>
                  </a:moveTo>
                  <a:lnTo>
                    <a:pt x="57" y="3688"/>
                  </a:lnTo>
                  <a:lnTo>
                    <a:pt x="1" y="3978"/>
                  </a:lnTo>
                  <a:lnTo>
                    <a:pt x="224" y="3956"/>
                  </a:lnTo>
                  <a:lnTo>
                    <a:pt x="291" y="4146"/>
                  </a:lnTo>
                  <a:lnTo>
                    <a:pt x="347" y="4325"/>
                  </a:lnTo>
                  <a:lnTo>
                    <a:pt x="459" y="4705"/>
                  </a:lnTo>
                  <a:lnTo>
                    <a:pt x="850" y="4604"/>
                  </a:lnTo>
                  <a:lnTo>
                    <a:pt x="1587" y="168"/>
                  </a:lnTo>
                  <a:lnTo>
                    <a:pt x="671"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38"/>
          <p:cNvGrpSpPr/>
          <p:nvPr/>
        </p:nvGrpSpPr>
        <p:grpSpPr>
          <a:xfrm>
            <a:off x="7500577" y="2411353"/>
            <a:ext cx="297086" cy="308506"/>
            <a:chOff x="3439575" y="1962600"/>
            <a:chExt cx="317400" cy="329600"/>
          </a:xfrm>
        </p:grpSpPr>
        <p:sp>
          <p:nvSpPr>
            <p:cNvPr id="616" name="Google Shape;616;p38"/>
            <p:cNvSpPr/>
            <p:nvPr/>
          </p:nvSpPr>
          <p:spPr>
            <a:xfrm>
              <a:off x="3465875" y="2182650"/>
              <a:ext cx="291100" cy="109550"/>
            </a:xfrm>
            <a:custGeom>
              <a:avLst/>
              <a:gdLst/>
              <a:ahLst/>
              <a:cxnLst/>
              <a:rect l="l" t="t" r="r" b="b"/>
              <a:pathLst>
                <a:path w="5822" h="2191" extrusionOk="0">
                  <a:moveTo>
                    <a:pt x="3028" y="0"/>
                  </a:moveTo>
                  <a:lnTo>
                    <a:pt x="548" y="1084"/>
                  </a:lnTo>
                  <a:lnTo>
                    <a:pt x="123" y="1308"/>
                  </a:lnTo>
                  <a:cubicBezTo>
                    <a:pt x="123" y="1308"/>
                    <a:pt x="0" y="1810"/>
                    <a:pt x="11" y="1833"/>
                  </a:cubicBezTo>
                  <a:cubicBezTo>
                    <a:pt x="34" y="1877"/>
                    <a:pt x="1207" y="2190"/>
                    <a:pt x="1207" y="2190"/>
                  </a:cubicBezTo>
                  <a:lnTo>
                    <a:pt x="2469" y="1877"/>
                  </a:lnTo>
                  <a:lnTo>
                    <a:pt x="4905" y="1151"/>
                  </a:lnTo>
                  <a:lnTo>
                    <a:pt x="5821" y="939"/>
                  </a:lnTo>
                  <a:lnTo>
                    <a:pt x="5721" y="693"/>
                  </a:lnTo>
                  <a:lnTo>
                    <a:pt x="30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8"/>
            <p:cNvSpPr/>
            <p:nvPr/>
          </p:nvSpPr>
          <p:spPr>
            <a:xfrm>
              <a:off x="3455775" y="1965350"/>
              <a:ext cx="297250" cy="284950"/>
            </a:xfrm>
            <a:custGeom>
              <a:avLst/>
              <a:gdLst/>
              <a:ahLst/>
              <a:cxnLst/>
              <a:rect l="l" t="t" r="r" b="b"/>
              <a:pathLst>
                <a:path w="5945" h="5699" extrusionOk="0">
                  <a:moveTo>
                    <a:pt x="5107" y="0"/>
                  </a:moveTo>
                  <a:lnTo>
                    <a:pt x="1" y="849"/>
                  </a:lnTo>
                  <a:lnTo>
                    <a:pt x="1" y="860"/>
                  </a:lnTo>
                  <a:lnTo>
                    <a:pt x="1" y="905"/>
                  </a:lnTo>
                  <a:lnTo>
                    <a:pt x="12" y="961"/>
                  </a:lnTo>
                  <a:lnTo>
                    <a:pt x="23" y="1017"/>
                  </a:lnTo>
                  <a:lnTo>
                    <a:pt x="34" y="1117"/>
                  </a:lnTo>
                  <a:lnTo>
                    <a:pt x="291" y="2637"/>
                  </a:lnTo>
                  <a:lnTo>
                    <a:pt x="303" y="2715"/>
                  </a:lnTo>
                  <a:lnTo>
                    <a:pt x="314" y="2816"/>
                  </a:lnTo>
                  <a:lnTo>
                    <a:pt x="358" y="3050"/>
                  </a:lnTo>
                  <a:lnTo>
                    <a:pt x="370" y="3140"/>
                  </a:lnTo>
                  <a:lnTo>
                    <a:pt x="381" y="3229"/>
                  </a:lnTo>
                  <a:lnTo>
                    <a:pt x="750" y="5430"/>
                  </a:lnTo>
                  <a:lnTo>
                    <a:pt x="1018" y="5486"/>
                  </a:lnTo>
                  <a:lnTo>
                    <a:pt x="1364" y="5553"/>
                  </a:lnTo>
                  <a:lnTo>
                    <a:pt x="1576" y="5609"/>
                  </a:lnTo>
                  <a:lnTo>
                    <a:pt x="1967" y="5698"/>
                  </a:lnTo>
                  <a:lnTo>
                    <a:pt x="2079" y="5318"/>
                  </a:lnTo>
                  <a:lnTo>
                    <a:pt x="2135" y="5140"/>
                  </a:lnTo>
                  <a:lnTo>
                    <a:pt x="2202" y="4939"/>
                  </a:lnTo>
                  <a:lnTo>
                    <a:pt x="2426" y="4972"/>
                  </a:lnTo>
                  <a:lnTo>
                    <a:pt x="3152" y="5050"/>
                  </a:lnTo>
                  <a:lnTo>
                    <a:pt x="3453" y="5084"/>
                  </a:lnTo>
                  <a:lnTo>
                    <a:pt x="3599" y="5151"/>
                  </a:lnTo>
                  <a:lnTo>
                    <a:pt x="4135" y="5397"/>
                  </a:lnTo>
                  <a:lnTo>
                    <a:pt x="4213" y="5430"/>
                  </a:lnTo>
                  <a:lnTo>
                    <a:pt x="4325" y="5397"/>
                  </a:lnTo>
                  <a:lnTo>
                    <a:pt x="4548" y="5363"/>
                  </a:lnTo>
                  <a:lnTo>
                    <a:pt x="5643" y="5106"/>
                  </a:lnTo>
                  <a:lnTo>
                    <a:pt x="5923" y="5039"/>
                  </a:lnTo>
                  <a:lnTo>
                    <a:pt x="5945" y="5061"/>
                  </a:lnTo>
                  <a:lnTo>
                    <a:pt x="5498" y="2380"/>
                  </a:lnTo>
                  <a:lnTo>
                    <a:pt x="5487" y="2291"/>
                  </a:lnTo>
                  <a:lnTo>
                    <a:pt x="5476" y="2201"/>
                  </a:lnTo>
                  <a:lnTo>
                    <a:pt x="5431" y="1967"/>
                  </a:lnTo>
                  <a:lnTo>
                    <a:pt x="5409" y="1866"/>
                  </a:lnTo>
                  <a:lnTo>
                    <a:pt x="5398" y="1788"/>
                  </a:lnTo>
                  <a:lnTo>
                    <a:pt x="5152" y="257"/>
                  </a:lnTo>
                  <a:lnTo>
                    <a:pt x="5129" y="157"/>
                  </a:lnTo>
                  <a:lnTo>
                    <a:pt x="5118" y="112"/>
                  </a:lnTo>
                  <a:lnTo>
                    <a:pt x="5118" y="56"/>
                  </a:lnTo>
                  <a:lnTo>
                    <a:pt x="5107" y="11"/>
                  </a:lnTo>
                  <a:lnTo>
                    <a:pt x="51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8"/>
            <p:cNvSpPr/>
            <p:nvPr/>
          </p:nvSpPr>
          <p:spPr>
            <a:xfrm>
              <a:off x="3545725" y="2123100"/>
              <a:ext cx="142500" cy="115450"/>
            </a:xfrm>
            <a:custGeom>
              <a:avLst/>
              <a:gdLst/>
              <a:ahLst/>
              <a:cxnLst/>
              <a:rect l="l" t="t" r="r" b="b"/>
              <a:pathLst>
                <a:path w="2850" h="2309" extrusionOk="0">
                  <a:moveTo>
                    <a:pt x="1438" y="0"/>
                  </a:moveTo>
                  <a:cubicBezTo>
                    <a:pt x="1366" y="0"/>
                    <a:pt x="1292" y="6"/>
                    <a:pt x="1219" y="18"/>
                  </a:cubicBezTo>
                  <a:cubicBezTo>
                    <a:pt x="895" y="74"/>
                    <a:pt x="615" y="231"/>
                    <a:pt x="403" y="465"/>
                  </a:cubicBezTo>
                  <a:cubicBezTo>
                    <a:pt x="135" y="778"/>
                    <a:pt x="1" y="1191"/>
                    <a:pt x="68" y="1627"/>
                  </a:cubicBezTo>
                  <a:cubicBezTo>
                    <a:pt x="101" y="1828"/>
                    <a:pt x="180" y="2007"/>
                    <a:pt x="280" y="2175"/>
                  </a:cubicBezTo>
                  <a:lnTo>
                    <a:pt x="336" y="2007"/>
                  </a:lnTo>
                  <a:lnTo>
                    <a:pt x="392" y="1806"/>
                  </a:lnTo>
                  <a:lnTo>
                    <a:pt x="615" y="1839"/>
                  </a:lnTo>
                  <a:lnTo>
                    <a:pt x="1342" y="1918"/>
                  </a:lnTo>
                  <a:lnTo>
                    <a:pt x="1643" y="1962"/>
                  </a:lnTo>
                  <a:lnTo>
                    <a:pt x="1788" y="2029"/>
                  </a:lnTo>
                  <a:lnTo>
                    <a:pt x="2302" y="2275"/>
                  </a:lnTo>
                  <a:lnTo>
                    <a:pt x="2392" y="2309"/>
                  </a:lnTo>
                  <a:lnTo>
                    <a:pt x="2515" y="2286"/>
                  </a:lnTo>
                  <a:cubicBezTo>
                    <a:pt x="2582" y="2186"/>
                    <a:pt x="2649" y="2096"/>
                    <a:pt x="2694" y="1996"/>
                  </a:cubicBezTo>
                  <a:cubicBezTo>
                    <a:pt x="2816" y="1717"/>
                    <a:pt x="2850" y="1437"/>
                    <a:pt x="2805" y="1169"/>
                  </a:cubicBezTo>
                  <a:cubicBezTo>
                    <a:pt x="2761" y="890"/>
                    <a:pt x="2638" y="655"/>
                    <a:pt x="2459" y="454"/>
                  </a:cubicBezTo>
                  <a:cubicBezTo>
                    <a:pt x="2195" y="171"/>
                    <a:pt x="1828" y="0"/>
                    <a:pt x="1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8"/>
            <p:cNvSpPr/>
            <p:nvPr/>
          </p:nvSpPr>
          <p:spPr>
            <a:xfrm>
              <a:off x="3558025" y="2129850"/>
              <a:ext cx="121850" cy="104800"/>
            </a:xfrm>
            <a:custGeom>
              <a:avLst/>
              <a:gdLst/>
              <a:ahLst/>
              <a:cxnLst/>
              <a:rect l="l" t="t" r="r" b="b"/>
              <a:pathLst>
                <a:path w="2437" h="2096" extrusionOk="0">
                  <a:moveTo>
                    <a:pt x="1175" y="1022"/>
                  </a:moveTo>
                  <a:cubicBezTo>
                    <a:pt x="1288" y="1022"/>
                    <a:pt x="1387" y="1098"/>
                    <a:pt x="1408" y="1213"/>
                  </a:cubicBezTo>
                  <a:cubicBezTo>
                    <a:pt x="1431" y="1336"/>
                    <a:pt x="1341" y="1470"/>
                    <a:pt x="1218" y="1481"/>
                  </a:cubicBezTo>
                  <a:cubicBezTo>
                    <a:pt x="1211" y="1482"/>
                    <a:pt x="1203" y="1482"/>
                    <a:pt x="1195" y="1482"/>
                  </a:cubicBezTo>
                  <a:cubicBezTo>
                    <a:pt x="1082" y="1482"/>
                    <a:pt x="982" y="1406"/>
                    <a:pt x="950" y="1291"/>
                  </a:cubicBezTo>
                  <a:cubicBezTo>
                    <a:pt x="939" y="1157"/>
                    <a:pt x="1029" y="1045"/>
                    <a:pt x="1151" y="1023"/>
                  </a:cubicBezTo>
                  <a:cubicBezTo>
                    <a:pt x="1159" y="1022"/>
                    <a:pt x="1167" y="1022"/>
                    <a:pt x="1175" y="1022"/>
                  </a:cubicBezTo>
                  <a:close/>
                  <a:moveTo>
                    <a:pt x="1158" y="0"/>
                  </a:moveTo>
                  <a:cubicBezTo>
                    <a:pt x="994" y="0"/>
                    <a:pt x="834" y="46"/>
                    <a:pt x="693" y="129"/>
                  </a:cubicBezTo>
                  <a:cubicBezTo>
                    <a:pt x="593" y="185"/>
                    <a:pt x="481" y="252"/>
                    <a:pt x="381" y="319"/>
                  </a:cubicBezTo>
                  <a:cubicBezTo>
                    <a:pt x="559" y="531"/>
                    <a:pt x="749" y="777"/>
                    <a:pt x="939" y="1034"/>
                  </a:cubicBezTo>
                  <a:cubicBezTo>
                    <a:pt x="894" y="1090"/>
                    <a:pt x="850" y="1179"/>
                    <a:pt x="872" y="1258"/>
                  </a:cubicBezTo>
                  <a:cubicBezTo>
                    <a:pt x="693" y="1302"/>
                    <a:pt x="526" y="1325"/>
                    <a:pt x="347" y="1380"/>
                  </a:cubicBezTo>
                  <a:cubicBezTo>
                    <a:pt x="224" y="1414"/>
                    <a:pt x="112" y="1459"/>
                    <a:pt x="1" y="1492"/>
                  </a:cubicBezTo>
                  <a:cubicBezTo>
                    <a:pt x="34" y="1604"/>
                    <a:pt x="56" y="1716"/>
                    <a:pt x="112" y="1827"/>
                  </a:cubicBezTo>
                  <a:lnTo>
                    <a:pt x="112" y="1850"/>
                  </a:lnTo>
                  <a:lnTo>
                    <a:pt x="168" y="1649"/>
                  </a:lnTo>
                  <a:lnTo>
                    <a:pt x="392" y="1682"/>
                  </a:lnTo>
                  <a:lnTo>
                    <a:pt x="1118" y="1760"/>
                  </a:lnTo>
                  <a:cubicBezTo>
                    <a:pt x="1129" y="1704"/>
                    <a:pt x="1163" y="1649"/>
                    <a:pt x="1174" y="1593"/>
                  </a:cubicBezTo>
                  <a:lnTo>
                    <a:pt x="1263" y="1593"/>
                  </a:lnTo>
                  <a:cubicBezTo>
                    <a:pt x="1286" y="1593"/>
                    <a:pt x="1319" y="1582"/>
                    <a:pt x="1341" y="1570"/>
                  </a:cubicBezTo>
                  <a:cubicBezTo>
                    <a:pt x="1431" y="1660"/>
                    <a:pt x="1498" y="1760"/>
                    <a:pt x="1565" y="1861"/>
                  </a:cubicBezTo>
                  <a:lnTo>
                    <a:pt x="2090" y="2095"/>
                  </a:lnTo>
                  <a:cubicBezTo>
                    <a:pt x="2112" y="2084"/>
                    <a:pt x="2123" y="2051"/>
                    <a:pt x="2146" y="2040"/>
                  </a:cubicBezTo>
                  <a:cubicBezTo>
                    <a:pt x="2280" y="1883"/>
                    <a:pt x="2380" y="1704"/>
                    <a:pt x="2403" y="1514"/>
                  </a:cubicBezTo>
                  <a:cubicBezTo>
                    <a:pt x="2403" y="1481"/>
                    <a:pt x="2403" y="1470"/>
                    <a:pt x="2425" y="1436"/>
                  </a:cubicBezTo>
                  <a:cubicBezTo>
                    <a:pt x="2436" y="1325"/>
                    <a:pt x="2436" y="1202"/>
                    <a:pt x="2425" y="1101"/>
                  </a:cubicBezTo>
                  <a:lnTo>
                    <a:pt x="2347" y="1101"/>
                  </a:lnTo>
                  <a:cubicBezTo>
                    <a:pt x="2090" y="1101"/>
                    <a:pt x="1811" y="1135"/>
                    <a:pt x="1509" y="1157"/>
                  </a:cubicBezTo>
                  <a:cubicBezTo>
                    <a:pt x="1487" y="1090"/>
                    <a:pt x="1442" y="1023"/>
                    <a:pt x="1375" y="978"/>
                  </a:cubicBezTo>
                  <a:cubicBezTo>
                    <a:pt x="1498" y="688"/>
                    <a:pt x="1610" y="386"/>
                    <a:pt x="1665" y="107"/>
                  </a:cubicBezTo>
                  <a:cubicBezTo>
                    <a:pt x="1565" y="73"/>
                    <a:pt x="1453" y="40"/>
                    <a:pt x="1330" y="17"/>
                  </a:cubicBezTo>
                  <a:cubicBezTo>
                    <a:pt x="1272" y="6"/>
                    <a:pt x="1215" y="0"/>
                    <a:pt x="1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8"/>
            <p:cNvSpPr/>
            <p:nvPr/>
          </p:nvSpPr>
          <p:spPr>
            <a:xfrm>
              <a:off x="3456375" y="1970900"/>
              <a:ext cx="257000" cy="50350"/>
            </a:xfrm>
            <a:custGeom>
              <a:avLst/>
              <a:gdLst/>
              <a:ahLst/>
              <a:cxnLst/>
              <a:rect l="l" t="t" r="r" b="b"/>
              <a:pathLst>
                <a:path w="5140" h="1007" extrusionOk="0">
                  <a:moveTo>
                    <a:pt x="5106" y="1"/>
                  </a:moveTo>
                  <a:lnTo>
                    <a:pt x="0" y="850"/>
                  </a:lnTo>
                  <a:lnTo>
                    <a:pt x="22" y="1006"/>
                  </a:lnTo>
                  <a:cubicBezTo>
                    <a:pt x="503" y="962"/>
                    <a:pt x="1475" y="805"/>
                    <a:pt x="2592" y="627"/>
                  </a:cubicBezTo>
                  <a:cubicBezTo>
                    <a:pt x="3710" y="448"/>
                    <a:pt x="4682" y="258"/>
                    <a:pt x="5140" y="146"/>
                  </a:cubicBezTo>
                  <a:lnTo>
                    <a:pt x="5106"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8"/>
            <p:cNvSpPr/>
            <p:nvPr/>
          </p:nvSpPr>
          <p:spPr>
            <a:xfrm>
              <a:off x="3440175" y="1963100"/>
              <a:ext cx="287750" cy="54050"/>
            </a:xfrm>
            <a:custGeom>
              <a:avLst/>
              <a:gdLst/>
              <a:ahLst/>
              <a:cxnLst/>
              <a:rect l="l" t="t" r="r" b="b"/>
              <a:pathLst>
                <a:path w="5755" h="1081" extrusionOk="0">
                  <a:moveTo>
                    <a:pt x="5721" y="0"/>
                  </a:moveTo>
                  <a:lnTo>
                    <a:pt x="0" y="961"/>
                  </a:lnTo>
                  <a:lnTo>
                    <a:pt x="11" y="1073"/>
                  </a:lnTo>
                  <a:cubicBezTo>
                    <a:pt x="14" y="1078"/>
                    <a:pt x="31" y="1080"/>
                    <a:pt x="62" y="1080"/>
                  </a:cubicBezTo>
                  <a:cubicBezTo>
                    <a:pt x="315" y="1080"/>
                    <a:pt x="1489" y="921"/>
                    <a:pt x="2894" y="682"/>
                  </a:cubicBezTo>
                  <a:cubicBezTo>
                    <a:pt x="4469" y="414"/>
                    <a:pt x="5754" y="168"/>
                    <a:pt x="5743" y="112"/>
                  </a:cubicBezTo>
                  <a:lnTo>
                    <a:pt x="57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8"/>
            <p:cNvSpPr/>
            <p:nvPr/>
          </p:nvSpPr>
          <p:spPr>
            <a:xfrm>
              <a:off x="3439575" y="1962600"/>
              <a:ext cx="286650" cy="49100"/>
            </a:xfrm>
            <a:custGeom>
              <a:avLst/>
              <a:gdLst/>
              <a:ahLst/>
              <a:cxnLst/>
              <a:rect l="l" t="t" r="r" b="b"/>
              <a:pathLst>
                <a:path w="5733" h="982" extrusionOk="0">
                  <a:moveTo>
                    <a:pt x="5675" y="0"/>
                  </a:moveTo>
                  <a:cubicBezTo>
                    <a:pt x="5408" y="0"/>
                    <a:pt x="4242" y="166"/>
                    <a:pt x="2861" y="401"/>
                  </a:cubicBezTo>
                  <a:cubicBezTo>
                    <a:pt x="1286" y="670"/>
                    <a:pt x="1" y="915"/>
                    <a:pt x="12" y="971"/>
                  </a:cubicBezTo>
                  <a:cubicBezTo>
                    <a:pt x="13" y="978"/>
                    <a:pt x="34" y="982"/>
                    <a:pt x="73" y="982"/>
                  </a:cubicBezTo>
                  <a:cubicBezTo>
                    <a:pt x="346" y="982"/>
                    <a:pt x="1505" y="815"/>
                    <a:pt x="2895" y="580"/>
                  </a:cubicBezTo>
                  <a:cubicBezTo>
                    <a:pt x="4470" y="312"/>
                    <a:pt x="5733" y="66"/>
                    <a:pt x="5733" y="10"/>
                  </a:cubicBezTo>
                  <a:cubicBezTo>
                    <a:pt x="5733" y="3"/>
                    <a:pt x="5713" y="0"/>
                    <a:pt x="5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8"/>
            <p:cNvSpPr/>
            <p:nvPr/>
          </p:nvSpPr>
          <p:spPr>
            <a:xfrm>
              <a:off x="3458575" y="2058050"/>
              <a:ext cx="283850" cy="64900"/>
            </a:xfrm>
            <a:custGeom>
              <a:avLst/>
              <a:gdLst/>
              <a:ahLst/>
              <a:cxnLst/>
              <a:rect l="l" t="t" r="r" b="b"/>
              <a:pathLst>
                <a:path w="5677" h="1298" extrusionOk="0">
                  <a:moveTo>
                    <a:pt x="5442" y="1"/>
                  </a:moveTo>
                  <a:lnTo>
                    <a:pt x="168" y="883"/>
                  </a:lnTo>
                  <a:cubicBezTo>
                    <a:pt x="68" y="895"/>
                    <a:pt x="1" y="1006"/>
                    <a:pt x="12" y="1118"/>
                  </a:cubicBezTo>
                  <a:cubicBezTo>
                    <a:pt x="22" y="1223"/>
                    <a:pt x="121" y="1298"/>
                    <a:pt x="216" y="1298"/>
                  </a:cubicBezTo>
                  <a:cubicBezTo>
                    <a:pt x="223" y="1298"/>
                    <a:pt x="229" y="1298"/>
                    <a:pt x="235" y="1297"/>
                  </a:cubicBezTo>
                  <a:lnTo>
                    <a:pt x="5509" y="414"/>
                  </a:lnTo>
                  <a:cubicBezTo>
                    <a:pt x="5610" y="403"/>
                    <a:pt x="5677" y="291"/>
                    <a:pt x="5666" y="180"/>
                  </a:cubicBezTo>
                  <a:cubicBezTo>
                    <a:pt x="5654" y="124"/>
                    <a:pt x="5621" y="68"/>
                    <a:pt x="5587" y="46"/>
                  </a:cubicBezTo>
                  <a:cubicBezTo>
                    <a:pt x="5543" y="12"/>
                    <a:pt x="5487" y="1"/>
                    <a:pt x="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8"/>
            <p:cNvSpPr/>
            <p:nvPr/>
          </p:nvSpPr>
          <p:spPr>
            <a:xfrm>
              <a:off x="3470325" y="2054150"/>
              <a:ext cx="256450" cy="47550"/>
            </a:xfrm>
            <a:custGeom>
              <a:avLst/>
              <a:gdLst/>
              <a:ahLst/>
              <a:cxnLst/>
              <a:rect l="l" t="t" r="r" b="b"/>
              <a:pathLst>
                <a:path w="5129" h="951" extrusionOk="0">
                  <a:moveTo>
                    <a:pt x="5107" y="1"/>
                  </a:moveTo>
                  <a:lnTo>
                    <a:pt x="0" y="850"/>
                  </a:lnTo>
                  <a:lnTo>
                    <a:pt x="12" y="950"/>
                  </a:lnTo>
                  <a:lnTo>
                    <a:pt x="5129" y="101"/>
                  </a:lnTo>
                  <a:lnTo>
                    <a:pt x="5107" y="1"/>
                  </a:lnTo>
                  <a:close/>
                </a:path>
              </a:pathLst>
            </a:custGeom>
            <a:solidFill>
              <a:srgbClr val="FFFFFF">
                <a:alpha val="83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8"/>
            <p:cNvSpPr/>
            <p:nvPr/>
          </p:nvSpPr>
          <p:spPr>
            <a:xfrm>
              <a:off x="3474225" y="2079300"/>
              <a:ext cx="256500" cy="47550"/>
            </a:xfrm>
            <a:custGeom>
              <a:avLst/>
              <a:gdLst/>
              <a:ahLst/>
              <a:cxnLst/>
              <a:rect l="l" t="t" r="r" b="b"/>
              <a:pathLst>
                <a:path w="5130" h="951" extrusionOk="0">
                  <a:moveTo>
                    <a:pt x="5118" y="0"/>
                  </a:moveTo>
                  <a:lnTo>
                    <a:pt x="1" y="861"/>
                  </a:lnTo>
                  <a:lnTo>
                    <a:pt x="23" y="950"/>
                  </a:lnTo>
                  <a:lnTo>
                    <a:pt x="5129" y="101"/>
                  </a:lnTo>
                  <a:lnTo>
                    <a:pt x="511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8"/>
            <p:cNvSpPr/>
            <p:nvPr/>
          </p:nvSpPr>
          <p:spPr>
            <a:xfrm>
              <a:off x="3644075" y="1989350"/>
              <a:ext cx="93900" cy="244200"/>
            </a:xfrm>
            <a:custGeom>
              <a:avLst/>
              <a:gdLst/>
              <a:ahLst/>
              <a:cxnLst/>
              <a:rect l="l" t="t" r="r" b="b"/>
              <a:pathLst>
                <a:path w="1878" h="4884" extrusionOk="0">
                  <a:moveTo>
                    <a:pt x="1084" y="1"/>
                  </a:moveTo>
                  <a:lnTo>
                    <a:pt x="0" y="190"/>
                  </a:lnTo>
                  <a:lnTo>
                    <a:pt x="782" y="4883"/>
                  </a:lnTo>
                  <a:lnTo>
                    <a:pt x="1877" y="4626"/>
                  </a:lnTo>
                  <a:lnTo>
                    <a:pt x="1084"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8"/>
            <p:cNvSpPr/>
            <p:nvPr/>
          </p:nvSpPr>
          <p:spPr>
            <a:xfrm>
              <a:off x="3497675" y="2015050"/>
              <a:ext cx="79400" cy="235250"/>
            </a:xfrm>
            <a:custGeom>
              <a:avLst/>
              <a:gdLst/>
              <a:ahLst/>
              <a:cxnLst/>
              <a:rect l="l" t="t" r="r" b="b"/>
              <a:pathLst>
                <a:path w="1588" h="4705" extrusionOk="0">
                  <a:moveTo>
                    <a:pt x="928" y="0"/>
                  </a:moveTo>
                  <a:lnTo>
                    <a:pt x="1" y="157"/>
                  </a:lnTo>
                  <a:lnTo>
                    <a:pt x="738" y="4615"/>
                  </a:lnTo>
                  <a:lnTo>
                    <a:pt x="1129" y="4704"/>
                  </a:lnTo>
                  <a:lnTo>
                    <a:pt x="1241" y="4324"/>
                  </a:lnTo>
                  <a:lnTo>
                    <a:pt x="1297" y="4146"/>
                  </a:lnTo>
                  <a:lnTo>
                    <a:pt x="1364" y="3945"/>
                  </a:lnTo>
                  <a:lnTo>
                    <a:pt x="1588" y="3978"/>
                  </a:lnTo>
                  <a:lnTo>
                    <a:pt x="1543" y="3699"/>
                  </a:lnTo>
                  <a:lnTo>
                    <a:pt x="92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8"/>
            <p:cNvSpPr/>
            <p:nvPr/>
          </p:nvSpPr>
          <p:spPr>
            <a:xfrm>
              <a:off x="3471425" y="2025100"/>
              <a:ext cx="52600" cy="217950"/>
            </a:xfrm>
            <a:custGeom>
              <a:avLst/>
              <a:gdLst/>
              <a:ahLst/>
              <a:cxnLst/>
              <a:rect l="l" t="t" r="r" b="b"/>
              <a:pathLst>
                <a:path w="1052" h="4359" extrusionOk="0">
                  <a:moveTo>
                    <a:pt x="314" y="1"/>
                  </a:moveTo>
                  <a:lnTo>
                    <a:pt x="1" y="45"/>
                  </a:lnTo>
                  <a:lnTo>
                    <a:pt x="705" y="4291"/>
                  </a:lnTo>
                  <a:lnTo>
                    <a:pt x="1051" y="4358"/>
                  </a:lnTo>
                  <a:lnTo>
                    <a:pt x="314"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38"/>
          <p:cNvGrpSpPr/>
          <p:nvPr/>
        </p:nvGrpSpPr>
        <p:grpSpPr>
          <a:xfrm>
            <a:off x="7905303" y="2819730"/>
            <a:ext cx="312250" cy="293857"/>
            <a:chOff x="3871975" y="2398900"/>
            <a:chExt cx="333600" cy="313950"/>
          </a:xfrm>
        </p:grpSpPr>
        <p:sp>
          <p:nvSpPr>
            <p:cNvPr id="630" name="Google Shape;630;p38"/>
            <p:cNvSpPr/>
            <p:nvPr/>
          </p:nvSpPr>
          <p:spPr>
            <a:xfrm>
              <a:off x="3925625" y="2628450"/>
              <a:ext cx="279950" cy="84400"/>
            </a:xfrm>
            <a:custGeom>
              <a:avLst/>
              <a:gdLst/>
              <a:ahLst/>
              <a:cxnLst/>
              <a:rect l="l" t="t" r="r" b="b"/>
              <a:pathLst>
                <a:path w="5599" h="1688" extrusionOk="0">
                  <a:moveTo>
                    <a:pt x="1576" y="0"/>
                  </a:moveTo>
                  <a:lnTo>
                    <a:pt x="805" y="224"/>
                  </a:lnTo>
                  <a:lnTo>
                    <a:pt x="0" y="894"/>
                  </a:lnTo>
                  <a:lnTo>
                    <a:pt x="470" y="1431"/>
                  </a:lnTo>
                  <a:lnTo>
                    <a:pt x="1341" y="1151"/>
                  </a:lnTo>
                  <a:lnTo>
                    <a:pt x="2972" y="1330"/>
                  </a:lnTo>
                  <a:lnTo>
                    <a:pt x="4269" y="1688"/>
                  </a:lnTo>
                  <a:lnTo>
                    <a:pt x="5598" y="1263"/>
                  </a:lnTo>
                  <a:lnTo>
                    <a:pt x="5162" y="514"/>
                  </a:lnTo>
                  <a:lnTo>
                    <a:pt x="15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8"/>
            <p:cNvSpPr/>
            <p:nvPr/>
          </p:nvSpPr>
          <p:spPr>
            <a:xfrm>
              <a:off x="3887075" y="2402200"/>
              <a:ext cx="298350" cy="284950"/>
            </a:xfrm>
            <a:custGeom>
              <a:avLst/>
              <a:gdLst/>
              <a:ahLst/>
              <a:cxnLst/>
              <a:rect l="l" t="t" r="r" b="b"/>
              <a:pathLst>
                <a:path w="5967" h="5699" extrusionOk="0">
                  <a:moveTo>
                    <a:pt x="5129" y="0"/>
                  </a:moveTo>
                  <a:lnTo>
                    <a:pt x="1" y="850"/>
                  </a:lnTo>
                  <a:lnTo>
                    <a:pt x="1" y="872"/>
                  </a:lnTo>
                  <a:lnTo>
                    <a:pt x="12" y="905"/>
                  </a:lnTo>
                  <a:lnTo>
                    <a:pt x="34" y="961"/>
                  </a:lnTo>
                  <a:lnTo>
                    <a:pt x="34" y="1017"/>
                  </a:lnTo>
                  <a:lnTo>
                    <a:pt x="56" y="1118"/>
                  </a:lnTo>
                  <a:lnTo>
                    <a:pt x="313" y="2626"/>
                  </a:lnTo>
                  <a:lnTo>
                    <a:pt x="325" y="2727"/>
                  </a:lnTo>
                  <a:lnTo>
                    <a:pt x="336" y="2805"/>
                  </a:lnTo>
                  <a:lnTo>
                    <a:pt x="380" y="3051"/>
                  </a:lnTo>
                  <a:lnTo>
                    <a:pt x="392" y="3140"/>
                  </a:lnTo>
                  <a:lnTo>
                    <a:pt x="403" y="3229"/>
                  </a:lnTo>
                  <a:lnTo>
                    <a:pt x="771" y="5419"/>
                  </a:lnTo>
                  <a:lnTo>
                    <a:pt x="1040" y="5486"/>
                  </a:lnTo>
                  <a:lnTo>
                    <a:pt x="1375" y="5565"/>
                  </a:lnTo>
                  <a:lnTo>
                    <a:pt x="1598" y="5598"/>
                  </a:lnTo>
                  <a:lnTo>
                    <a:pt x="1989" y="5699"/>
                  </a:lnTo>
                  <a:lnTo>
                    <a:pt x="2101" y="5319"/>
                  </a:lnTo>
                  <a:lnTo>
                    <a:pt x="2157" y="5140"/>
                  </a:lnTo>
                  <a:lnTo>
                    <a:pt x="2224" y="4950"/>
                  </a:lnTo>
                  <a:lnTo>
                    <a:pt x="2447" y="4972"/>
                  </a:lnTo>
                  <a:lnTo>
                    <a:pt x="3174" y="5062"/>
                  </a:lnTo>
                  <a:lnTo>
                    <a:pt x="3475" y="5084"/>
                  </a:lnTo>
                  <a:lnTo>
                    <a:pt x="3621" y="5151"/>
                  </a:lnTo>
                  <a:lnTo>
                    <a:pt x="4135" y="5397"/>
                  </a:lnTo>
                  <a:lnTo>
                    <a:pt x="4224" y="5430"/>
                  </a:lnTo>
                  <a:lnTo>
                    <a:pt x="4347" y="5408"/>
                  </a:lnTo>
                  <a:lnTo>
                    <a:pt x="4570" y="5352"/>
                  </a:lnTo>
                  <a:lnTo>
                    <a:pt x="5643" y="5118"/>
                  </a:lnTo>
                  <a:lnTo>
                    <a:pt x="5933" y="5039"/>
                  </a:lnTo>
                  <a:lnTo>
                    <a:pt x="5967" y="5062"/>
                  </a:lnTo>
                  <a:lnTo>
                    <a:pt x="5520" y="2380"/>
                  </a:lnTo>
                  <a:lnTo>
                    <a:pt x="5509" y="2291"/>
                  </a:lnTo>
                  <a:lnTo>
                    <a:pt x="5486" y="2190"/>
                  </a:lnTo>
                  <a:lnTo>
                    <a:pt x="5453" y="1956"/>
                  </a:lnTo>
                  <a:lnTo>
                    <a:pt x="5431" y="1877"/>
                  </a:lnTo>
                  <a:lnTo>
                    <a:pt x="5419" y="1777"/>
                  </a:lnTo>
                  <a:lnTo>
                    <a:pt x="5174" y="269"/>
                  </a:lnTo>
                  <a:lnTo>
                    <a:pt x="5151" y="168"/>
                  </a:lnTo>
                  <a:lnTo>
                    <a:pt x="5140" y="112"/>
                  </a:lnTo>
                  <a:lnTo>
                    <a:pt x="5129" y="56"/>
                  </a:lnTo>
                  <a:lnTo>
                    <a:pt x="5129" y="12"/>
                  </a:lnTo>
                  <a:lnTo>
                    <a:pt x="51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8"/>
            <p:cNvSpPr/>
            <p:nvPr/>
          </p:nvSpPr>
          <p:spPr>
            <a:xfrm>
              <a:off x="3906625" y="2516700"/>
              <a:ext cx="256450" cy="47000"/>
            </a:xfrm>
            <a:custGeom>
              <a:avLst/>
              <a:gdLst/>
              <a:ahLst/>
              <a:cxnLst/>
              <a:rect l="l" t="t" r="r" b="b"/>
              <a:pathLst>
                <a:path w="5129" h="940" extrusionOk="0">
                  <a:moveTo>
                    <a:pt x="5107" y="1"/>
                  </a:moveTo>
                  <a:lnTo>
                    <a:pt x="1" y="850"/>
                  </a:lnTo>
                  <a:lnTo>
                    <a:pt x="12" y="939"/>
                  </a:lnTo>
                  <a:lnTo>
                    <a:pt x="5129" y="90"/>
                  </a:lnTo>
                  <a:lnTo>
                    <a:pt x="5107"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8"/>
            <p:cNvSpPr/>
            <p:nvPr/>
          </p:nvSpPr>
          <p:spPr>
            <a:xfrm>
              <a:off x="3978125" y="2559750"/>
              <a:ext cx="142500" cy="115650"/>
            </a:xfrm>
            <a:custGeom>
              <a:avLst/>
              <a:gdLst/>
              <a:ahLst/>
              <a:cxnLst/>
              <a:rect l="l" t="t" r="r" b="b"/>
              <a:pathLst>
                <a:path w="2850" h="2313" extrusionOk="0">
                  <a:moveTo>
                    <a:pt x="1445" y="0"/>
                  </a:moveTo>
                  <a:cubicBezTo>
                    <a:pt x="1367" y="0"/>
                    <a:pt x="1287" y="8"/>
                    <a:pt x="1207" y="23"/>
                  </a:cubicBezTo>
                  <a:cubicBezTo>
                    <a:pt x="895" y="78"/>
                    <a:pt x="615" y="224"/>
                    <a:pt x="403" y="469"/>
                  </a:cubicBezTo>
                  <a:cubicBezTo>
                    <a:pt x="135" y="771"/>
                    <a:pt x="1" y="1196"/>
                    <a:pt x="68" y="1620"/>
                  </a:cubicBezTo>
                  <a:cubicBezTo>
                    <a:pt x="90" y="1821"/>
                    <a:pt x="180" y="2000"/>
                    <a:pt x="280" y="2168"/>
                  </a:cubicBezTo>
                  <a:lnTo>
                    <a:pt x="336" y="2000"/>
                  </a:lnTo>
                  <a:lnTo>
                    <a:pt x="392" y="1810"/>
                  </a:lnTo>
                  <a:lnTo>
                    <a:pt x="615" y="1833"/>
                  </a:lnTo>
                  <a:lnTo>
                    <a:pt x="1341" y="1922"/>
                  </a:lnTo>
                  <a:lnTo>
                    <a:pt x="1643" y="1967"/>
                  </a:lnTo>
                  <a:lnTo>
                    <a:pt x="1788" y="2034"/>
                  </a:lnTo>
                  <a:lnTo>
                    <a:pt x="2302" y="2268"/>
                  </a:lnTo>
                  <a:lnTo>
                    <a:pt x="2381" y="2313"/>
                  </a:lnTo>
                  <a:lnTo>
                    <a:pt x="2515" y="2279"/>
                  </a:lnTo>
                  <a:cubicBezTo>
                    <a:pt x="2582" y="2190"/>
                    <a:pt x="2649" y="2090"/>
                    <a:pt x="2693" y="1989"/>
                  </a:cubicBezTo>
                  <a:cubicBezTo>
                    <a:pt x="2805" y="1710"/>
                    <a:pt x="2850" y="1442"/>
                    <a:pt x="2805" y="1162"/>
                  </a:cubicBezTo>
                  <a:cubicBezTo>
                    <a:pt x="2760" y="883"/>
                    <a:pt x="2638" y="648"/>
                    <a:pt x="2459" y="458"/>
                  </a:cubicBezTo>
                  <a:cubicBezTo>
                    <a:pt x="2198" y="179"/>
                    <a:pt x="1837" y="0"/>
                    <a:pt x="14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p:nvPr/>
          </p:nvSpPr>
          <p:spPr>
            <a:xfrm>
              <a:off x="3990425" y="2566150"/>
              <a:ext cx="121850" cy="104800"/>
            </a:xfrm>
            <a:custGeom>
              <a:avLst/>
              <a:gdLst/>
              <a:ahLst/>
              <a:cxnLst/>
              <a:rect l="l" t="t" r="r" b="b"/>
              <a:pathLst>
                <a:path w="2437" h="2096" extrusionOk="0">
                  <a:moveTo>
                    <a:pt x="1172" y="1033"/>
                  </a:moveTo>
                  <a:cubicBezTo>
                    <a:pt x="1287" y="1033"/>
                    <a:pt x="1387" y="1119"/>
                    <a:pt x="1408" y="1235"/>
                  </a:cubicBezTo>
                  <a:cubicBezTo>
                    <a:pt x="1431" y="1358"/>
                    <a:pt x="1341" y="1481"/>
                    <a:pt x="1218" y="1503"/>
                  </a:cubicBezTo>
                  <a:cubicBezTo>
                    <a:pt x="1211" y="1504"/>
                    <a:pt x="1204" y="1504"/>
                    <a:pt x="1198" y="1504"/>
                  </a:cubicBezTo>
                  <a:cubicBezTo>
                    <a:pt x="1082" y="1504"/>
                    <a:pt x="971" y="1418"/>
                    <a:pt x="950" y="1302"/>
                  </a:cubicBezTo>
                  <a:cubicBezTo>
                    <a:pt x="939" y="1179"/>
                    <a:pt x="1017" y="1068"/>
                    <a:pt x="1151" y="1034"/>
                  </a:cubicBezTo>
                  <a:cubicBezTo>
                    <a:pt x="1158" y="1034"/>
                    <a:pt x="1165" y="1033"/>
                    <a:pt x="1172" y="1033"/>
                  </a:cubicBezTo>
                  <a:close/>
                  <a:moveTo>
                    <a:pt x="1157" y="0"/>
                  </a:moveTo>
                  <a:cubicBezTo>
                    <a:pt x="993" y="0"/>
                    <a:pt x="831" y="46"/>
                    <a:pt x="682" y="129"/>
                  </a:cubicBezTo>
                  <a:cubicBezTo>
                    <a:pt x="593" y="185"/>
                    <a:pt x="481" y="252"/>
                    <a:pt x="380" y="330"/>
                  </a:cubicBezTo>
                  <a:cubicBezTo>
                    <a:pt x="559" y="531"/>
                    <a:pt x="738" y="788"/>
                    <a:pt x="939" y="1034"/>
                  </a:cubicBezTo>
                  <a:cubicBezTo>
                    <a:pt x="894" y="1090"/>
                    <a:pt x="850" y="1179"/>
                    <a:pt x="872" y="1258"/>
                  </a:cubicBezTo>
                  <a:cubicBezTo>
                    <a:pt x="682" y="1302"/>
                    <a:pt x="514" y="1336"/>
                    <a:pt x="347" y="1392"/>
                  </a:cubicBezTo>
                  <a:cubicBezTo>
                    <a:pt x="224" y="1414"/>
                    <a:pt x="112" y="1459"/>
                    <a:pt x="1" y="1503"/>
                  </a:cubicBezTo>
                  <a:cubicBezTo>
                    <a:pt x="34" y="1615"/>
                    <a:pt x="56" y="1727"/>
                    <a:pt x="112" y="1839"/>
                  </a:cubicBezTo>
                  <a:lnTo>
                    <a:pt x="112" y="1850"/>
                  </a:lnTo>
                  <a:lnTo>
                    <a:pt x="168" y="1649"/>
                  </a:lnTo>
                  <a:lnTo>
                    <a:pt x="392" y="1682"/>
                  </a:lnTo>
                  <a:lnTo>
                    <a:pt x="1118" y="1760"/>
                  </a:lnTo>
                  <a:cubicBezTo>
                    <a:pt x="1129" y="1705"/>
                    <a:pt x="1163" y="1649"/>
                    <a:pt x="1174" y="1593"/>
                  </a:cubicBezTo>
                  <a:lnTo>
                    <a:pt x="1252" y="1593"/>
                  </a:lnTo>
                  <a:cubicBezTo>
                    <a:pt x="1285" y="1593"/>
                    <a:pt x="1308" y="1582"/>
                    <a:pt x="1341" y="1570"/>
                  </a:cubicBezTo>
                  <a:cubicBezTo>
                    <a:pt x="1431" y="1671"/>
                    <a:pt x="1498" y="1760"/>
                    <a:pt x="1565" y="1861"/>
                  </a:cubicBezTo>
                  <a:lnTo>
                    <a:pt x="2079" y="2096"/>
                  </a:lnTo>
                  <a:cubicBezTo>
                    <a:pt x="2112" y="2084"/>
                    <a:pt x="2123" y="2062"/>
                    <a:pt x="2135" y="2040"/>
                  </a:cubicBezTo>
                  <a:cubicBezTo>
                    <a:pt x="2280" y="1895"/>
                    <a:pt x="2380" y="1705"/>
                    <a:pt x="2403" y="1515"/>
                  </a:cubicBezTo>
                  <a:cubicBezTo>
                    <a:pt x="2403" y="1515"/>
                    <a:pt x="2414" y="1481"/>
                    <a:pt x="2414" y="1459"/>
                  </a:cubicBezTo>
                  <a:cubicBezTo>
                    <a:pt x="2436" y="1336"/>
                    <a:pt x="2436" y="1224"/>
                    <a:pt x="2414" y="1112"/>
                  </a:cubicBezTo>
                  <a:lnTo>
                    <a:pt x="2347" y="1112"/>
                  </a:lnTo>
                  <a:cubicBezTo>
                    <a:pt x="2079" y="1112"/>
                    <a:pt x="1799" y="1135"/>
                    <a:pt x="1509" y="1168"/>
                  </a:cubicBezTo>
                  <a:cubicBezTo>
                    <a:pt x="1487" y="1090"/>
                    <a:pt x="1442" y="1023"/>
                    <a:pt x="1375" y="978"/>
                  </a:cubicBezTo>
                  <a:cubicBezTo>
                    <a:pt x="1498" y="688"/>
                    <a:pt x="1609" y="397"/>
                    <a:pt x="1665" y="118"/>
                  </a:cubicBezTo>
                  <a:cubicBezTo>
                    <a:pt x="1565" y="73"/>
                    <a:pt x="1453" y="51"/>
                    <a:pt x="1330" y="17"/>
                  </a:cubicBezTo>
                  <a:cubicBezTo>
                    <a:pt x="1272" y="6"/>
                    <a:pt x="1215" y="0"/>
                    <a:pt x="1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8"/>
            <p:cNvSpPr/>
            <p:nvPr/>
          </p:nvSpPr>
          <p:spPr>
            <a:xfrm>
              <a:off x="3888775" y="2407800"/>
              <a:ext cx="257000" cy="50300"/>
            </a:xfrm>
            <a:custGeom>
              <a:avLst/>
              <a:gdLst/>
              <a:ahLst/>
              <a:cxnLst/>
              <a:rect l="l" t="t" r="r" b="b"/>
              <a:pathLst>
                <a:path w="5140" h="1006" extrusionOk="0">
                  <a:moveTo>
                    <a:pt x="5106" y="0"/>
                  </a:moveTo>
                  <a:lnTo>
                    <a:pt x="0" y="849"/>
                  </a:lnTo>
                  <a:lnTo>
                    <a:pt x="22" y="1006"/>
                  </a:lnTo>
                  <a:cubicBezTo>
                    <a:pt x="503" y="961"/>
                    <a:pt x="1475" y="816"/>
                    <a:pt x="2592" y="626"/>
                  </a:cubicBezTo>
                  <a:cubicBezTo>
                    <a:pt x="3709" y="447"/>
                    <a:pt x="4670" y="268"/>
                    <a:pt x="5140" y="157"/>
                  </a:cubicBezTo>
                  <a:lnTo>
                    <a:pt x="5106"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3871975" y="2399950"/>
              <a:ext cx="287750" cy="54450"/>
            </a:xfrm>
            <a:custGeom>
              <a:avLst/>
              <a:gdLst/>
              <a:ahLst/>
              <a:cxnLst/>
              <a:rect l="l" t="t" r="r" b="b"/>
              <a:pathLst>
                <a:path w="5755" h="1089" extrusionOk="0">
                  <a:moveTo>
                    <a:pt x="5721" y="1"/>
                  </a:moveTo>
                  <a:lnTo>
                    <a:pt x="1" y="973"/>
                  </a:lnTo>
                  <a:lnTo>
                    <a:pt x="12" y="1084"/>
                  </a:lnTo>
                  <a:cubicBezTo>
                    <a:pt x="13" y="1087"/>
                    <a:pt x="23" y="1089"/>
                    <a:pt x="42" y="1089"/>
                  </a:cubicBezTo>
                  <a:cubicBezTo>
                    <a:pt x="245" y="1089"/>
                    <a:pt x="1443" y="928"/>
                    <a:pt x="2883" y="693"/>
                  </a:cubicBezTo>
                  <a:cubicBezTo>
                    <a:pt x="4470" y="425"/>
                    <a:pt x="5755" y="168"/>
                    <a:pt x="5733" y="112"/>
                  </a:cubicBezTo>
                  <a:lnTo>
                    <a:pt x="57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3871975" y="2398900"/>
              <a:ext cx="286650" cy="49100"/>
            </a:xfrm>
            <a:custGeom>
              <a:avLst/>
              <a:gdLst/>
              <a:ahLst/>
              <a:cxnLst/>
              <a:rect l="l" t="t" r="r" b="b"/>
              <a:pathLst>
                <a:path w="5733" h="982" extrusionOk="0">
                  <a:moveTo>
                    <a:pt x="5672" y="0"/>
                  </a:moveTo>
                  <a:cubicBezTo>
                    <a:pt x="5399" y="0"/>
                    <a:pt x="4242" y="167"/>
                    <a:pt x="2861" y="402"/>
                  </a:cubicBezTo>
                  <a:cubicBezTo>
                    <a:pt x="1263" y="681"/>
                    <a:pt x="1" y="938"/>
                    <a:pt x="12" y="971"/>
                  </a:cubicBezTo>
                  <a:cubicBezTo>
                    <a:pt x="13" y="978"/>
                    <a:pt x="34" y="982"/>
                    <a:pt x="73" y="982"/>
                  </a:cubicBezTo>
                  <a:cubicBezTo>
                    <a:pt x="346" y="982"/>
                    <a:pt x="1503" y="815"/>
                    <a:pt x="2883" y="580"/>
                  </a:cubicBezTo>
                  <a:cubicBezTo>
                    <a:pt x="4470" y="323"/>
                    <a:pt x="5733" y="66"/>
                    <a:pt x="5733" y="11"/>
                  </a:cubicBezTo>
                  <a:cubicBezTo>
                    <a:pt x="5731" y="4"/>
                    <a:pt x="5710" y="0"/>
                    <a:pt x="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8"/>
            <p:cNvSpPr/>
            <p:nvPr/>
          </p:nvSpPr>
          <p:spPr>
            <a:xfrm>
              <a:off x="3890425" y="2494950"/>
              <a:ext cx="284400" cy="65450"/>
            </a:xfrm>
            <a:custGeom>
              <a:avLst/>
              <a:gdLst/>
              <a:ahLst/>
              <a:cxnLst/>
              <a:rect l="l" t="t" r="r" b="b"/>
              <a:pathLst>
                <a:path w="5688" h="1309" extrusionOk="0">
                  <a:moveTo>
                    <a:pt x="5453" y="0"/>
                  </a:moveTo>
                  <a:lnTo>
                    <a:pt x="168" y="883"/>
                  </a:lnTo>
                  <a:cubicBezTo>
                    <a:pt x="68" y="894"/>
                    <a:pt x="1" y="1006"/>
                    <a:pt x="23" y="1117"/>
                  </a:cubicBezTo>
                  <a:cubicBezTo>
                    <a:pt x="33" y="1223"/>
                    <a:pt x="133" y="1308"/>
                    <a:pt x="229" y="1308"/>
                  </a:cubicBezTo>
                  <a:cubicBezTo>
                    <a:pt x="235" y="1308"/>
                    <a:pt x="241" y="1308"/>
                    <a:pt x="246" y="1307"/>
                  </a:cubicBezTo>
                  <a:lnTo>
                    <a:pt x="5520" y="425"/>
                  </a:lnTo>
                  <a:cubicBezTo>
                    <a:pt x="5621" y="402"/>
                    <a:pt x="5688" y="302"/>
                    <a:pt x="5676" y="190"/>
                  </a:cubicBezTo>
                  <a:cubicBezTo>
                    <a:pt x="5665" y="112"/>
                    <a:pt x="5632" y="78"/>
                    <a:pt x="5587" y="45"/>
                  </a:cubicBezTo>
                  <a:cubicBezTo>
                    <a:pt x="5554" y="22"/>
                    <a:pt x="5487" y="0"/>
                    <a:pt x="54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8"/>
            <p:cNvSpPr/>
            <p:nvPr/>
          </p:nvSpPr>
          <p:spPr>
            <a:xfrm>
              <a:off x="3902725" y="2491000"/>
              <a:ext cx="255900" cy="47550"/>
            </a:xfrm>
            <a:custGeom>
              <a:avLst/>
              <a:gdLst/>
              <a:ahLst/>
              <a:cxnLst/>
              <a:rect l="l" t="t" r="r" b="b"/>
              <a:pathLst>
                <a:path w="5118" h="951" extrusionOk="0">
                  <a:moveTo>
                    <a:pt x="5106" y="1"/>
                  </a:moveTo>
                  <a:lnTo>
                    <a:pt x="0" y="861"/>
                  </a:lnTo>
                  <a:lnTo>
                    <a:pt x="12" y="951"/>
                  </a:lnTo>
                  <a:lnTo>
                    <a:pt x="5118" y="101"/>
                  </a:lnTo>
                  <a:lnTo>
                    <a:pt x="5106"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8"/>
            <p:cNvSpPr/>
            <p:nvPr/>
          </p:nvSpPr>
          <p:spPr>
            <a:xfrm>
              <a:off x="3929525" y="2452450"/>
              <a:ext cx="79950" cy="234700"/>
            </a:xfrm>
            <a:custGeom>
              <a:avLst/>
              <a:gdLst/>
              <a:ahLst/>
              <a:cxnLst/>
              <a:rect l="l" t="t" r="r" b="b"/>
              <a:pathLst>
                <a:path w="1599" h="4694" extrusionOk="0">
                  <a:moveTo>
                    <a:pt x="928" y="1"/>
                  </a:moveTo>
                  <a:lnTo>
                    <a:pt x="1" y="157"/>
                  </a:lnTo>
                  <a:lnTo>
                    <a:pt x="749" y="4593"/>
                  </a:lnTo>
                  <a:lnTo>
                    <a:pt x="1140" y="4694"/>
                  </a:lnTo>
                  <a:lnTo>
                    <a:pt x="1252" y="4314"/>
                  </a:lnTo>
                  <a:lnTo>
                    <a:pt x="1308" y="4135"/>
                  </a:lnTo>
                  <a:lnTo>
                    <a:pt x="1375" y="3945"/>
                  </a:lnTo>
                  <a:lnTo>
                    <a:pt x="1598" y="3967"/>
                  </a:lnTo>
                  <a:lnTo>
                    <a:pt x="928"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8"/>
            <p:cNvSpPr/>
            <p:nvPr/>
          </p:nvSpPr>
          <p:spPr>
            <a:xfrm>
              <a:off x="3903825" y="2461400"/>
              <a:ext cx="52000" cy="219050"/>
            </a:xfrm>
            <a:custGeom>
              <a:avLst/>
              <a:gdLst/>
              <a:ahLst/>
              <a:cxnLst/>
              <a:rect l="l" t="t" r="r" b="b"/>
              <a:pathLst>
                <a:path w="1040" h="4381" extrusionOk="0">
                  <a:moveTo>
                    <a:pt x="314" y="1"/>
                  </a:moveTo>
                  <a:lnTo>
                    <a:pt x="1" y="57"/>
                  </a:lnTo>
                  <a:lnTo>
                    <a:pt x="705" y="4302"/>
                  </a:lnTo>
                  <a:lnTo>
                    <a:pt x="1040" y="4381"/>
                  </a:lnTo>
                  <a:lnTo>
                    <a:pt x="314"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8"/>
            <p:cNvSpPr/>
            <p:nvPr/>
          </p:nvSpPr>
          <p:spPr>
            <a:xfrm>
              <a:off x="4076475" y="2426800"/>
              <a:ext cx="92750" cy="243050"/>
            </a:xfrm>
            <a:custGeom>
              <a:avLst/>
              <a:gdLst/>
              <a:ahLst/>
              <a:cxnLst/>
              <a:rect l="l" t="t" r="r" b="b"/>
              <a:pathLst>
                <a:path w="1855" h="4861" extrusionOk="0">
                  <a:moveTo>
                    <a:pt x="1084" y="0"/>
                  </a:moveTo>
                  <a:lnTo>
                    <a:pt x="0" y="179"/>
                  </a:lnTo>
                  <a:lnTo>
                    <a:pt x="782" y="4860"/>
                  </a:lnTo>
                  <a:lnTo>
                    <a:pt x="1855" y="4626"/>
                  </a:lnTo>
                  <a:lnTo>
                    <a:pt x="1084"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8"/>
          <p:cNvGrpSpPr/>
          <p:nvPr/>
        </p:nvGrpSpPr>
        <p:grpSpPr>
          <a:xfrm>
            <a:off x="6230471" y="3865523"/>
            <a:ext cx="347256" cy="296923"/>
            <a:chOff x="2082625" y="3516200"/>
            <a:chExt cx="371000" cy="317225"/>
          </a:xfrm>
        </p:grpSpPr>
        <p:sp>
          <p:nvSpPr>
            <p:cNvPr id="644" name="Google Shape;644;p38"/>
            <p:cNvSpPr/>
            <p:nvPr/>
          </p:nvSpPr>
          <p:spPr>
            <a:xfrm>
              <a:off x="2113375" y="3757975"/>
              <a:ext cx="340250" cy="75450"/>
            </a:xfrm>
            <a:custGeom>
              <a:avLst/>
              <a:gdLst/>
              <a:ahLst/>
              <a:cxnLst/>
              <a:rect l="l" t="t" r="r" b="b"/>
              <a:pathLst>
                <a:path w="6805" h="1509" extrusionOk="0">
                  <a:moveTo>
                    <a:pt x="5710" y="0"/>
                  </a:moveTo>
                  <a:lnTo>
                    <a:pt x="425" y="224"/>
                  </a:lnTo>
                  <a:lnTo>
                    <a:pt x="0" y="727"/>
                  </a:lnTo>
                  <a:lnTo>
                    <a:pt x="1520" y="1464"/>
                  </a:lnTo>
                  <a:lnTo>
                    <a:pt x="3352" y="1509"/>
                  </a:lnTo>
                  <a:lnTo>
                    <a:pt x="4201" y="984"/>
                  </a:lnTo>
                  <a:lnTo>
                    <a:pt x="6805" y="492"/>
                  </a:lnTo>
                  <a:lnTo>
                    <a:pt x="57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2098275" y="3519500"/>
              <a:ext cx="297800" cy="284950"/>
            </a:xfrm>
            <a:custGeom>
              <a:avLst/>
              <a:gdLst/>
              <a:ahLst/>
              <a:cxnLst/>
              <a:rect l="l" t="t" r="r" b="b"/>
              <a:pathLst>
                <a:path w="5956" h="5699" extrusionOk="0">
                  <a:moveTo>
                    <a:pt x="5118" y="0"/>
                  </a:moveTo>
                  <a:lnTo>
                    <a:pt x="1" y="850"/>
                  </a:lnTo>
                  <a:lnTo>
                    <a:pt x="12" y="850"/>
                  </a:lnTo>
                  <a:lnTo>
                    <a:pt x="12" y="894"/>
                  </a:lnTo>
                  <a:lnTo>
                    <a:pt x="23" y="961"/>
                  </a:lnTo>
                  <a:lnTo>
                    <a:pt x="23" y="1017"/>
                  </a:lnTo>
                  <a:lnTo>
                    <a:pt x="56" y="1118"/>
                  </a:lnTo>
                  <a:lnTo>
                    <a:pt x="302" y="2626"/>
                  </a:lnTo>
                  <a:lnTo>
                    <a:pt x="313" y="2715"/>
                  </a:lnTo>
                  <a:lnTo>
                    <a:pt x="336" y="2805"/>
                  </a:lnTo>
                  <a:lnTo>
                    <a:pt x="369" y="3051"/>
                  </a:lnTo>
                  <a:lnTo>
                    <a:pt x="392" y="3140"/>
                  </a:lnTo>
                  <a:lnTo>
                    <a:pt x="403" y="3229"/>
                  </a:lnTo>
                  <a:lnTo>
                    <a:pt x="760" y="5419"/>
                  </a:lnTo>
                  <a:lnTo>
                    <a:pt x="1028" y="5475"/>
                  </a:lnTo>
                  <a:lnTo>
                    <a:pt x="1364" y="5565"/>
                  </a:lnTo>
                  <a:lnTo>
                    <a:pt x="1587" y="5598"/>
                  </a:lnTo>
                  <a:lnTo>
                    <a:pt x="1978" y="5699"/>
                  </a:lnTo>
                  <a:lnTo>
                    <a:pt x="2090" y="5308"/>
                  </a:lnTo>
                  <a:lnTo>
                    <a:pt x="2146" y="5140"/>
                  </a:lnTo>
                  <a:lnTo>
                    <a:pt x="2213" y="4950"/>
                  </a:lnTo>
                  <a:lnTo>
                    <a:pt x="2436" y="4972"/>
                  </a:lnTo>
                  <a:lnTo>
                    <a:pt x="3162" y="5039"/>
                  </a:lnTo>
                  <a:lnTo>
                    <a:pt x="3475" y="5084"/>
                  </a:lnTo>
                  <a:lnTo>
                    <a:pt x="3609" y="5151"/>
                  </a:lnTo>
                  <a:lnTo>
                    <a:pt x="4135" y="5397"/>
                  </a:lnTo>
                  <a:lnTo>
                    <a:pt x="4213" y="5431"/>
                  </a:lnTo>
                  <a:lnTo>
                    <a:pt x="4336" y="5408"/>
                  </a:lnTo>
                  <a:lnTo>
                    <a:pt x="4559" y="5352"/>
                  </a:lnTo>
                  <a:lnTo>
                    <a:pt x="5643" y="5095"/>
                  </a:lnTo>
                  <a:lnTo>
                    <a:pt x="5933" y="5039"/>
                  </a:lnTo>
                  <a:lnTo>
                    <a:pt x="5956" y="5062"/>
                  </a:lnTo>
                  <a:lnTo>
                    <a:pt x="5509" y="2369"/>
                  </a:lnTo>
                  <a:lnTo>
                    <a:pt x="5498" y="2280"/>
                  </a:lnTo>
                  <a:lnTo>
                    <a:pt x="5486" y="2190"/>
                  </a:lnTo>
                  <a:lnTo>
                    <a:pt x="5442" y="1956"/>
                  </a:lnTo>
                  <a:lnTo>
                    <a:pt x="5431" y="1855"/>
                  </a:lnTo>
                  <a:lnTo>
                    <a:pt x="5419" y="1777"/>
                  </a:lnTo>
                  <a:lnTo>
                    <a:pt x="5162" y="269"/>
                  </a:lnTo>
                  <a:lnTo>
                    <a:pt x="5151" y="168"/>
                  </a:lnTo>
                  <a:lnTo>
                    <a:pt x="5140" y="112"/>
                  </a:lnTo>
                  <a:lnTo>
                    <a:pt x="5118" y="45"/>
                  </a:lnTo>
                  <a:lnTo>
                    <a:pt x="5118" y="12"/>
                  </a:lnTo>
                  <a:lnTo>
                    <a:pt x="5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2188775" y="3677050"/>
              <a:ext cx="142500" cy="115700"/>
            </a:xfrm>
            <a:custGeom>
              <a:avLst/>
              <a:gdLst/>
              <a:ahLst/>
              <a:cxnLst/>
              <a:rect l="l" t="t" r="r" b="b"/>
              <a:pathLst>
                <a:path w="2850" h="2314" extrusionOk="0">
                  <a:moveTo>
                    <a:pt x="1452" y="1"/>
                  </a:moveTo>
                  <a:cubicBezTo>
                    <a:pt x="1375" y="1"/>
                    <a:pt x="1297" y="8"/>
                    <a:pt x="1218" y="23"/>
                  </a:cubicBezTo>
                  <a:cubicBezTo>
                    <a:pt x="894" y="78"/>
                    <a:pt x="615" y="235"/>
                    <a:pt x="403" y="469"/>
                  </a:cubicBezTo>
                  <a:cubicBezTo>
                    <a:pt x="146" y="771"/>
                    <a:pt x="1" y="1196"/>
                    <a:pt x="68" y="1631"/>
                  </a:cubicBezTo>
                  <a:cubicBezTo>
                    <a:pt x="101" y="1821"/>
                    <a:pt x="179" y="2000"/>
                    <a:pt x="280" y="2168"/>
                  </a:cubicBezTo>
                  <a:lnTo>
                    <a:pt x="336" y="2000"/>
                  </a:lnTo>
                  <a:lnTo>
                    <a:pt x="392" y="1810"/>
                  </a:lnTo>
                  <a:lnTo>
                    <a:pt x="615" y="1833"/>
                  </a:lnTo>
                  <a:lnTo>
                    <a:pt x="1341" y="1922"/>
                  </a:lnTo>
                  <a:lnTo>
                    <a:pt x="1654" y="1967"/>
                  </a:lnTo>
                  <a:lnTo>
                    <a:pt x="1788" y="2034"/>
                  </a:lnTo>
                  <a:lnTo>
                    <a:pt x="2302" y="2268"/>
                  </a:lnTo>
                  <a:lnTo>
                    <a:pt x="2392" y="2313"/>
                  </a:lnTo>
                  <a:lnTo>
                    <a:pt x="2514" y="2280"/>
                  </a:lnTo>
                  <a:cubicBezTo>
                    <a:pt x="2582" y="2179"/>
                    <a:pt x="2637" y="2090"/>
                    <a:pt x="2693" y="1989"/>
                  </a:cubicBezTo>
                  <a:cubicBezTo>
                    <a:pt x="2805" y="1710"/>
                    <a:pt x="2850" y="1442"/>
                    <a:pt x="2805" y="1162"/>
                  </a:cubicBezTo>
                  <a:cubicBezTo>
                    <a:pt x="2771" y="883"/>
                    <a:pt x="2637" y="648"/>
                    <a:pt x="2459" y="458"/>
                  </a:cubicBezTo>
                  <a:cubicBezTo>
                    <a:pt x="2207" y="179"/>
                    <a:pt x="1839" y="1"/>
                    <a:pt x="1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2099375" y="3525100"/>
              <a:ext cx="257050" cy="50300"/>
            </a:xfrm>
            <a:custGeom>
              <a:avLst/>
              <a:gdLst/>
              <a:ahLst/>
              <a:cxnLst/>
              <a:rect l="l" t="t" r="r" b="b"/>
              <a:pathLst>
                <a:path w="5141" h="1006" extrusionOk="0">
                  <a:moveTo>
                    <a:pt x="5118" y="0"/>
                  </a:moveTo>
                  <a:lnTo>
                    <a:pt x="1" y="849"/>
                  </a:lnTo>
                  <a:lnTo>
                    <a:pt x="34" y="1006"/>
                  </a:lnTo>
                  <a:cubicBezTo>
                    <a:pt x="504" y="961"/>
                    <a:pt x="1487" y="816"/>
                    <a:pt x="2604" y="626"/>
                  </a:cubicBezTo>
                  <a:cubicBezTo>
                    <a:pt x="3721" y="447"/>
                    <a:pt x="4682" y="268"/>
                    <a:pt x="5140" y="157"/>
                  </a:cubicBezTo>
                  <a:lnTo>
                    <a:pt x="511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8"/>
            <p:cNvSpPr/>
            <p:nvPr/>
          </p:nvSpPr>
          <p:spPr>
            <a:xfrm>
              <a:off x="2117275" y="3633450"/>
              <a:ext cx="256450" cy="47550"/>
            </a:xfrm>
            <a:custGeom>
              <a:avLst/>
              <a:gdLst/>
              <a:ahLst/>
              <a:cxnLst/>
              <a:rect l="l" t="t" r="r" b="b"/>
              <a:pathLst>
                <a:path w="5129" h="951" extrusionOk="0">
                  <a:moveTo>
                    <a:pt x="5118" y="1"/>
                  </a:moveTo>
                  <a:lnTo>
                    <a:pt x="0" y="861"/>
                  </a:lnTo>
                  <a:lnTo>
                    <a:pt x="23" y="950"/>
                  </a:lnTo>
                  <a:lnTo>
                    <a:pt x="5129" y="101"/>
                  </a:lnTo>
                  <a:lnTo>
                    <a:pt x="5118"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8"/>
            <p:cNvSpPr/>
            <p:nvPr/>
          </p:nvSpPr>
          <p:spPr>
            <a:xfrm>
              <a:off x="2113375" y="3607750"/>
              <a:ext cx="256450" cy="47550"/>
            </a:xfrm>
            <a:custGeom>
              <a:avLst/>
              <a:gdLst/>
              <a:ahLst/>
              <a:cxnLst/>
              <a:rect l="l" t="t" r="r" b="b"/>
              <a:pathLst>
                <a:path w="5129" h="951" extrusionOk="0">
                  <a:moveTo>
                    <a:pt x="5106" y="1"/>
                  </a:moveTo>
                  <a:lnTo>
                    <a:pt x="0" y="850"/>
                  </a:lnTo>
                  <a:lnTo>
                    <a:pt x="11" y="950"/>
                  </a:lnTo>
                  <a:lnTo>
                    <a:pt x="5129" y="101"/>
                  </a:lnTo>
                  <a:lnTo>
                    <a:pt x="5106"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2082625" y="3517250"/>
              <a:ext cx="287750" cy="54450"/>
            </a:xfrm>
            <a:custGeom>
              <a:avLst/>
              <a:gdLst/>
              <a:ahLst/>
              <a:cxnLst/>
              <a:rect l="l" t="t" r="r" b="b"/>
              <a:pathLst>
                <a:path w="5755" h="1089" extrusionOk="0">
                  <a:moveTo>
                    <a:pt x="5732" y="1"/>
                  </a:moveTo>
                  <a:lnTo>
                    <a:pt x="1" y="973"/>
                  </a:lnTo>
                  <a:lnTo>
                    <a:pt x="12" y="1085"/>
                  </a:lnTo>
                  <a:cubicBezTo>
                    <a:pt x="14" y="1087"/>
                    <a:pt x="25" y="1089"/>
                    <a:pt x="45" y="1089"/>
                  </a:cubicBezTo>
                  <a:cubicBezTo>
                    <a:pt x="256" y="1089"/>
                    <a:pt x="1454" y="929"/>
                    <a:pt x="2894" y="693"/>
                  </a:cubicBezTo>
                  <a:cubicBezTo>
                    <a:pt x="4470" y="425"/>
                    <a:pt x="5755" y="168"/>
                    <a:pt x="5744" y="112"/>
                  </a:cubicBezTo>
                  <a:lnTo>
                    <a:pt x="57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8"/>
            <p:cNvSpPr/>
            <p:nvPr/>
          </p:nvSpPr>
          <p:spPr>
            <a:xfrm>
              <a:off x="2082625" y="3516200"/>
              <a:ext cx="287200" cy="49100"/>
            </a:xfrm>
            <a:custGeom>
              <a:avLst/>
              <a:gdLst/>
              <a:ahLst/>
              <a:cxnLst/>
              <a:rect l="l" t="t" r="r" b="b"/>
              <a:pathLst>
                <a:path w="5744" h="982" extrusionOk="0">
                  <a:moveTo>
                    <a:pt x="5683" y="0"/>
                  </a:moveTo>
                  <a:cubicBezTo>
                    <a:pt x="5410" y="0"/>
                    <a:pt x="4251" y="167"/>
                    <a:pt x="2861" y="402"/>
                  </a:cubicBezTo>
                  <a:cubicBezTo>
                    <a:pt x="1274" y="670"/>
                    <a:pt x="1" y="938"/>
                    <a:pt x="12" y="971"/>
                  </a:cubicBezTo>
                  <a:cubicBezTo>
                    <a:pt x="15" y="978"/>
                    <a:pt x="37" y="982"/>
                    <a:pt x="76" y="982"/>
                  </a:cubicBezTo>
                  <a:cubicBezTo>
                    <a:pt x="357" y="982"/>
                    <a:pt x="1514" y="815"/>
                    <a:pt x="2894" y="580"/>
                  </a:cubicBezTo>
                  <a:cubicBezTo>
                    <a:pt x="4470" y="323"/>
                    <a:pt x="5744" y="66"/>
                    <a:pt x="5744" y="11"/>
                  </a:cubicBezTo>
                  <a:cubicBezTo>
                    <a:pt x="5742" y="4"/>
                    <a:pt x="5721" y="0"/>
                    <a:pt x="5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8"/>
            <p:cNvSpPr/>
            <p:nvPr/>
          </p:nvSpPr>
          <p:spPr>
            <a:xfrm>
              <a:off x="2101625" y="3611650"/>
              <a:ext cx="284400" cy="65050"/>
            </a:xfrm>
            <a:custGeom>
              <a:avLst/>
              <a:gdLst/>
              <a:ahLst/>
              <a:cxnLst/>
              <a:rect l="l" t="t" r="r" b="b"/>
              <a:pathLst>
                <a:path w="5688" h="1301" extrusionOk="0">
                  <a:moveTo>
                    <a:pt x="5442" y="1"/>
                  </a:moveTo>
                  <a:lnTo>
                    <a:pt x="168" y="884"/>
                  </a:lnTo>
                  <a:cubicBezTo>
                    <a:pt x="68" y="895"/>
                    <a:pt x="1" y="1007"/>
                    <a:pt x="12" y="1118"/>
                  </a:cubicBezTo>
                  <a:cubicBezTo>
                    <a:pt x="22" y="1218"/>
                    <a:pt x="112" y="1301"/>
                    <a:pt x="203" y="1301"/>
                  </a:cubicBezTo>
                  <a:cubicBezTo>
                    <a:pt x="214" y="1301"/>
                    <a:pt x="225" y="1299"/>
                    <a:pt x="235" y="1297"/>
                  </a:cubicBezTo>
                  <a:lnTo>
                    <a:pt x="5520" y="426"/>
                  </a:lnTo>
                  <a:cubicBezTo>
                    <a:pt x="5609" y="403"/>
                    <a:pt x="5688" y="291"/>
                    <a:pt x="5665" y="180"/>
                  </a:cubicBezTo>
                  <a:cubicBezTo>
                    <a:pt x="5654" y="124"/>
                    <a:pt x="5632" y="90"/>
                    <a:pt x="5587" y="46"/>
                  </a:cubicBezTo>
                  <a:cubicBezTo>
                    <a:pt x="5542" y="12"/>
                    <a:pt x="5487" y="1"/>
                    <a:pt x="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8"/>
            <p:cNvSpPr/>
            <p:nvPr/>
          </p:nvSpPr>
          <p:spPr>
            <a:xfrm>
              <a:off x="2201625" y="3683450"/>
              <a:ext cx="121300" cy="104800"/>
            </a:xfrm>
            <a:custGeom>
              <a:avLst/>
              <a:gdLst/>
              <a:ahLst/>
              <a:cxnLst/>
              <a:rect l="l" t="t" r="r" b="b"/>
              <a:pathLst>
                <a:path w="2426" h="2096" extrusionOk="0">
                  <a:moveTo>
                    <a:pt x="1161" y="1033"/>
                  </a:moveTo>
                  <a:cubicBezTo>
                    <a:pt x="1275" y="1033"/>
                    <a:pt x="1377" y="1119"/>
                    <a:pt x="1408" y="1235"/>
                  </a:cubicBezTo>
                  <a:cubicBezTo>
                    <a:pt x="1419" y="1358"/>
                    <a:pt x="1341" y="1470"/>
                    <a:pt x="1207" y="1503"/>
                  </a:cubicBezTo>
                  <a:cubicBezTo>
                    <a:pt x="1200" y="1504"/>
                    <a:pt x="1193" y="1504"/>
                    <a:pt x="1186" y="1504"/>
                  </a:cubicBezTo>
                  <a:cubicBezTo>
                    <a:pt x="1072" y="1504"/>
                    <a:pt x="971" y="1418"/>
                    <a:pt x="950" y="1302"/>
                  </a:cubicBezTo>
                  <a:cubicBezTo>
                    <a:pt x="928" y="1179"/>
                    <a:pt x="1017" y="1068"/>
                    <a:pt x="1140" y="1034"/>
                  </a:cubicBezTo>
                  <a:cubicBezTo>
                    <a:pt x="1147" y="1034"/>
                    <a:pt x="1154" y="1033"/>
                    <a:pt x="1161" y="1033"/>
                  </a:cubicBezTo>
                  <a:close/>
                  <a:moveTo>
                    <a:pt x="1146" y="0"/>
                  </a:moveTo>
                  <a:cubicBezTo>
                    <a:pt x="982" y="0"/>
                    <a:pt x="823" y="46"/>
                    <a:pt x="682" y="129"/>
                  </a:cubicBezTo>
                  <a:cubicBezTo>
                    <a:pt x="582" y="185"/>
                    <a:pt x="470" y="252"/>
                    <a:pt x="369" y="319"/>
                  </a:cubicBezTo>
                  <a:cubicBezTo>
                    <a:pt x="559" y="531"/>
                    <a:pt x="738" y="788"/>
                    <a:pt x="928" y="1034"/>
                  </a:cubicBezTo>
                  <a:cubicBezTo>
                    <a:pt x="894" y="1090"/>
                    <a:pt x="850" y="1179"/>
                    <a:pt x="861" y="1258"/>
                  </a:cubicBezTo>
                  <a:cubicBezTo>
                    <a:pt x="682" y="1302"/>
                    <a:pt x="514" y="1325"/>
                    <a:pt x="347" y="1381"/>
                  </a:cubicBezTo>
                  <a:cubicBezTo>
                    <a:pt x="224" y="1414"/>
                    <a:pt x="112" y="1459"/>
                    <a:pt x="1" y="1492"/>
                  </a:cubicBezTo>
                  <a:cubicBezTo>
                    <a:pt x="23" y="1604"/>
                    <a:pt x="56" y="1716"/>
                    <a:pt x="112" y="1828"/>
                  </a:cubicBezTo>
                  <a:lnTo>
                    <a:pt x="112" y="1850"/>
                  </a:lnTo>
                  <a:lnTo>
                    <a:pt x="168" y="1649"/>
                  </a:lnTo>
                  <a:lnTo>
                    <a:pt x="392" y="1682"/>
                  </a:lnTo>
                  <a:lnTo>
                    <a:pt x="1118" y="1760"/>
                  </a:lnTo>
                  <a:cubicBezTo>
                    <a:pt x="1129" y="1705"/>
                    <a:pt x="1151" y="1649"/>
                    <a:pt x="1174" y="1593"/>
                  </a:cubicBezTo>
                  <a:lnTo>
                    <a:pt x="1252" y="1593"/>
                  </a:lnTo>
                  <a:cubicBezTo>
                    <a:pt x="1285" y="1593"/>
                    <a:pt x="1308" y="1582"/>
                    <a:pt x="1341" y="1571"/>
                  </a:cubicBezTo>
                  <a:cubicBezTo>
                    <a:pt x="1419" y="1660"/>
                    <a:pt x="1487" y="1760"/>
                    <a:pt x="1565" y="1861"/>
                  </a:cubicBezTo>
                  <a:lnTo>
                    <a:pt x="2079" y="2096"/>
                  </a:lnTo>
                  <a:cubicBezTo>
                    <a:pt x="2101" y="2084"/>
                    <a:pt x="2123" y="2062"/>
                    <a:pt x="2135" y="2040"/>
                  </a:cubicBezTo>
                  <a:cubicBezTo>
                    <a:pt x="2269" y="1883"/>
                    <a:pt x="2369" y="1705"/>
                    <a:pt x="2403" y="1515"/>
                  </a:cubicBezTo>
                  <a:cubicBezTo>
                    <a:pt x="2403" y="1481"/>
                    <a:pt x="2403" y="1470"/>
                    <a:pt x="2414" y="1448"/>
                  </a:cubicBezTo>
                  <a:cubicBezTo>
                    <a:pt x="2425" y="1325"/>
                    <a:pt x="2425" y="1224"/>
                    <a:pt x="2414" y="1112"/>
                  </a:cubicBezTo>
                  <a:lnTo>
                    <a:pt x="2347" y="1112"/>
                  </a:lnTo>
                  <a:cubicBezTo>
                    <a:pt x="2079" y="1112"/>
                    <a:pt x="1799" y="1135"/>
                    <a:pt x="1509" y="1168"/>
                  </a:cubicBezTo>
                  <a:cubicBezTo>
                    <a:pt x="1475" y="1090"/>
                    <a:pt x="1431" y="1023"/>
                    <a:pt x="1364" y="978"/>
                  </a:cubicBezTo>
                  <a:cubicBezTo>
                    <a:pt x="1487" y="688"/>
                    <a:pt x="1598" y="397"/>
                    <a:pt x="1654" y="118"/>
                  </a:cubicBezTo>
                  <a:cubicBezTo>
                    <a:pt x="1565" y="73"/>
                    <a:pt x="1453" y="51"/>
                    <a:pt x="1319" y="17"/>
                  </a:cubicBezTo>
                  <a:cubicBezTo>
                    <a:pt x="1261" y="6"/>
                    <a:pt x="1203" y="0"/>
                    <a:pt x="11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8"/>
            <p:cNvSpPr/>
            <p:nvPr/>
          </p:nvSpPr>
          <p:spPr>
            <a:xfrm>
              <a:off x="2115025" y="3578700"/>
              <a:ext cx="51450" cy="219050"/>
            </a:xfrm>
            <a:custGeom>
              <a:avLst/>
              <a:gdLst/>
              <a:ahLst/>
              <a:cxnLst/>
              <a:rect l="l" t="t" r="r" b="b"/>
              <a:pathLst>
                <a:path w="1029" h="4381" extrusionOk="0">
                  <a:moveTo>
                    <a:pt x="302" y="1"/>
                  </a:moveTo>
                  <a:lnTo>
                    <a:pt x="1" y="57"/>
                  </a:lnTo>
                  <a:lnTo>
                    <a:pt x="693" y="4291"/>
                  </a:lnTo>
                  <a:lnTo>
                    <a:pt x="1029" y="4381"/>
                  </a:lnTo>
                  <a:lnTo>
                    <a:pt x="30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8"/>
            <p:cNvSpPr/>
            <p:nvPr/>
          </p:nvSpPr>
          <p:spPr>
            <a:xfrm>
              <a:off x="2287075" y="3543500"/>
              <a:ext cx="93950" cy="243650"/>
            </a:xfrm>
            <a:custGeom>
              <a:avLst/>
              <a:gdLst/>
              <a:ahLst/>
              <a:cxnLst/>
              <a:rect l="l" t="t" r="r" b="b"/>
              <a:pathLst>
                <a:path w="1879" h="4873" extrusionOk="0">
                  <a:moveTo>
                    <a:pt x="1096" y="1"/>
                  </a:moveTo>
                  <a:lnTo>
                    <a:pt x="1" y="180"/>
                  </a:lnTo>
                  <a:cubicBezTo>
                    <a:pt x="79" y="615"/>
                    <a:pt x="783" y="4872"/>
                    <a:pt x="783" y="4872"/>
                  </a:cubicBezTo>
                  <a:lnTo>
                    <a:pt x="1878" y="4615"/>
                  </a:lnTo>
                  <a:cubicBezTo>
                    <a:pt x="1867" y="4615"/>
                    <a:pt x="1152" y="280"/>
                    <a:pt x="109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8"/>
            <p:cNvSpPr/>
            <p:nvPr/>
          </p:nvSpPr>
          <p:spPr>
            <a:xfrm>
              <a:off x="2140725" y="3569200"/>
              <a:ext cx="79400" cy="235250"/>
            </a:xfrm>
            <a:custGeom>
              <a:avLst/>
              <a:gdLst/>
              <a:ahLst/>
              <a:cxnLst/>
              <a:rect l="l" t="t" r="r" b="b"/>
              <a:pathLst>
                <a:path w="1588" h="4705" extrusionOk="0">
                  <a:moveTo>
                    <a:pt x="917" y="1"/>
                  </a:moveTo>
                  <a:lnTo>
                    <a:pt x="1" y="157"/>
                  </a:lnTo>
                  <a:lnTo>
                    <a:pt x="738" y="4604"/>
                  </a:lnTo>
                  <a:lnTo>
                    <a:pt x="1129" y="4705"/>
                  </a:lnTo>
                  <a:lnTo>
                    <a:pt x="1241" y="4314"/>
                  </a:lnTo>
                  <a:lnTo>
                    <a:pt x="1297" y="4146"/>
                  </a:lnTo>
                  <a:lnTo>
                    <a:pt x="1364" y="3956"/>
                  </a:lnTo>
                  <a:lnTo>
                    <a:pt x="1587" y="3978"/>
                  </a:lnTo>
                  <a:lnTo>
                    <a:pt x="91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38"/>
          <p:cNvGrpSpPr/>
          <p:nvPr/>
        </p:nvGrpSpPr>
        <p:grpSpPr>
          <a:xfrm>
            <a:off x="3597165" y="4246020"/>
            <a:ext cx="1541220" cy="573240"/>
            <a:chOff x="65925" y="3976450"/>
            <a:chExt cx="1284350" cy="477700"/>
          </a:xfrm>
        </p:grpSpPr>
        <p:sp>
          <p:nvSpPr>
            <p:cNvPr id="658" name="Google Shape;658;p38"/>
            <p:cNvSpPr/>
            <p:nvPr/>
          </p:nvSpPr>
          <p:spPr>
            <a:xfrm>
              <a:off x="636275" y="4188750"/>
              <a:ext cx="187200" cy="171550"/>
            </a:xfrm>
            <a:custGeom>
              <a:avLst/>
              <a:gdLst/>
              <a:ahLst/>
              <a:cxnLst/>
              <a:rect l="l" t="t" r="r" b="b"/>
              <a:pathLst>
                <a:path w="3744" h="3431" extrusionOk="0">
                  <a:moveTo>
                    <a:pt x="1375" y="1"/>
                  </a:moveTo>
                  <a:lnTo>
                    <a:pt x="548" y="1710"/>
                  </a:lnTo>
                  <a:lnTo>
                    <a:pt x="1085" y="2246"/>
                  </a:lnTo>
                  <a:lnTo>
                    <a:pt x="1" y="3431"/>
                  </a:lnTo>
                  <a:lnTo>
                    <a:pt x="1" y="3431"/>
                  </a:lnTo>
                  <a:lnTo>
                    <a:pt x="3744" y="2369"/>
                  </a:lnTo>
                  <a:lnTo>
                    <a:pt x="1375" y="1"/>
                  </a:lnTo>
                  <a:close/>
                </a:path>
              </a:pathLst>
            </a:custGeom>
            <a:solidFill>
              <a:srgbClr val="2D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8"/>
            <p:cNvSpPr/>
            <p:nvPr/>
          </p:nvSpPr>
          <p:spPr>
            <a:xfrm>
              <a:off x="992125" y="4064200"/>
              <a:ext cx="160400" cy="148350"/>
            </a:xfrm>
            <a:custGeom>
              <a:avLst/>
              <a:gdLst/>
              <a:ahLst/>
              <a:cxnLst/>
              <a:rect l="l" t="t" r="r" b="b"/>
              <a:pathLst>
                <a:path w="3208" h="2967" extrusionOk="0">
                  <a:moveTo>
                    <a:pt x="2314" y="0"/>
                  </a:moveTo>
                  <a:lnTo>
                    <a:pt x="68" y="56"/>
                  </a:lnTo>
                  <a:lnTo>
                    <a:pt x="1" y="1721"/>
                  </a:lnTo>
                  <a:cubicBezTo>
                    <a:pt x="1" y="1721"/>
                    <a:pt x="839" y="2849"/>
                    <a:pt x="1129" y="2961"/>
                  </a:cubicBezTo>
                  <a:cubicBezTo>
                    <a:pt x="1139" y="2965"/>
                    <a:pt x="1150" y="2967"/>
                    <a:pt x="1162" y="2967"/>
                  </a:cubicBezTo>
                  <a:cubicBezTo>
                    <a:pt x="1541" y="2967"/>
                    <a:pt x="3208" y="1184"/>
                    <a:pt x="3208" y="1184"/>
                  </a:cubicBezTo>
                  <a:lnTo>
                    <a:pt x="2314" y="0"/>
                  </a:lnTo>
                  <a:close/>
                </a:path>
              </a:pathLst>
            </a:custGeom>
            <a:solidFill>
              <a:srgbClr val="2D3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8"/>
            <p:cNvSpPr/>
            <p:nvPr/>
          </p:nvSpPr>
          <p:spPr>
            <a:xfrm>
              <a:off x="336275" y="4031200"/>
              <a:ext cx="723500" cy="320750"/>
            </a:xfrm>
            <a:custGeom>
              <a:avLst/>
              <a:gdLst/>
              <a:ahLst/>
              <a:cxnLst/>
              <a:rect l="l" t="t" r="r" b="b"/>
              <a:pathLst>
                <a:path w="14470" h="6415" extrusionOk="0">
                  <a:moveTo>
                    <a:pt x="1" y="1"/>
                  </a:moveTo>
                  <a:lnTo>
                    <a:pt x="1" y="6414"/>
                  </a:lnTo>
                  <a:lnTo>
                    <a:pt x="14470" y="6414"/>
                  </a:lnTo>
                  <a:lnTo>
                    <a:pt x="14470" y="5465"/>
                  </a:lnTo>
                  <a:lnTo>
                    <a:pt x="738" y="5465"/>
                  </a:lnTo>
                  <a:lnTo>
                    <a:pt x="738" y="3152"/>
                  </a:lnTo>
                  <a:lnTo>
                    <a:pt x="336" y="3152"/>
                  </a:lnTo>
                  <a:lnTo>
                    <a:pt x="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8"/>
            <p:cNvSpPr/>
            <p:nvPr/>
          </p:nvSpPr>
          <p:spPr>
            <a:xfrm>
              <a:off x="373175" y="3977050"/>
              <a:ext cx="944700" cy="327400"/>
            </a:xfrm>
            <a:custGeom>
              <a:avLst/>
              <a:gdLst/>
              <a:ahLst/>
              <a:cxnLst/>
              <a:rect l="l" t="t" r="r" b="b"/>
              <a:pathLst>
                <a:path w="18894" h="6548" extrusionOk="0">
                  <a:moveTo>
                    <a:pt x="11955" y="0"/>
                  </a:moveTo>
                  <a:lnTo>
                    <a:pt x="11955" y="581"/>
                  </a:lnTo>
                  <a:lnTo>
                    <a:pt x="0" y="581"/>
                  </a:lnTo>
                  <a:lnTo>
                    <a:pt x="0" y="6548"/>
                  </a:lnTo>
                  <a:lnTo>
                    <a:pt x="18894" y="6548"/>
                  </a:lnTo>
                  <a:lnTo>
                    <a:pt x="18827" y="6101"/>
                  </a:lnTo>
                  <a:lnTo>
                    <a:pt x="18425" y="3687"/>
                  </a:lnTo>
                  <a:lnTo>
                    <a:pt x="18402" y="3587"/>
                  </a:lnTo>
                  <a:lnTo>
                    <a:pt x="18268" y="2816"/>
                  </a:lnTo>
                  <a:lnTo>
                    <a:pt x="18257" y="2793"/>
                  </a:lnTo>
                  <a:lnTo>
                    <a:pt x="17743" y="2179"/>
                  </a:lnTo>
                  <a:lnTo>
                    <a:pt x="16235" y="402"/>
                  </a:lnTo>
                  <a:lnTo>
                    <a:pt x="158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8"/>
            <p:cNvSpPr/>
            <p:nvPr/>
          </p:nvSpPr>
          <p:spPr>
            <a:xfrm>
              <a:off x="373175" y="4227850"/>
              <a:ext cx="977100" cy="124100"/>
            </a:xfrm>
            <a:custGeom>
              <a:avLst/>
              <a:gdLst/>
              <a:ahLst/>
              <a:cxnLst/>
              <a:rect l="l" t="t" r="r" b="b"/>
              <a:pathLst>
                <a:path w="19542" h="2482" extrusionOk="0">
                  <a:moveTo>
                    <a:pt x="0" y="1"/>
                  </a:moveTo>
                  <a:lnTo>
                    <a:pt x="0" y="1532"/>
                  </a:lnTo>
                  <a:lnTo>
                    <a:pt x="13732" y="1532"/>
                  </a:lnTo>
                  <a:lnTo>
                    <a:pt x="13732" y="2481"/>
                  </a:lnTo>
                  <a:lnTo>
                    <a:pt x="19542" y="2481"/>
                  </a:lnTo>
                  <a:lnTo>
                    <a:pt x="19542" y="2012"/>
                  </a:lnTo>
                  <a:cubicBezTo>
                    <a:pt x="19542" y="1744"/>
                    <a:pt x="19330" y="1532"/>
                    <a:pt x="19061" y="1532"/>
                  </a:cubicBezTo>
                  <a:lnTo>
                    <a:pt x="14291" y="1532"/>
                  </a:lnTo>
                  <a:lnTo>
                    <a:pt x="137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8"/>
            <p:cNvSpPr/>
            <p:nvPr/>
          </p:nvSpPr>
          <p:spPr>
            <a:xfrm>
              <a:off x="996625" y="3983200"/>
              <a:ext cx="303400" cy="297250"/>
            </a:xfrm>
            <a:custGeom>
              <a:avLst/>
              <a:gdLst/>
              <a:ahLst/>
              <a:cxnLst/>
              <a:rect l="l" t="t" r="r" b="b"/>
              <a:pathLst>
                <a:path w="6068" h="5945" extrusionOk="0">
                  <a:moveTo>
                    <a:pt x="90" y="0"/>
                  </a:moveTo>
                  <a:lnTo>
                    <a:pt x="0" y="380"/>
                  </a:lnTo>
                  <a:lnTo>
                    <a:pt x="6067" y="5944"/>
                  </a:lnTo>
                  <a:lnTo>
                    <a:pt x="5888" y="5408"/>
                  </a:lnTo>
                  <a:lnTo>
                    <a:pt x="280" y="279"/>
                  </a:lnTo>
                  <a:lnTo>
                    <a:pt x="90"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8"/>
            <p:cNvSpPr/>
            <p:nvPr/>
          </p:nvSpPr>
          <p:spPr>
            <a:xfrm>
              <a:off x="970925" y="3976450"/>
              <a:ext cx="346950" cy="328550"/>
            </a:xfrm>
            <a:custGeom>
              <a:avLst/>
              <a:gdLst/>
              <a:ahLst/>
              <a:cxnLst/>
              <a:rect l="l" t="t" r="r" b="b"/>
              <a:pathLst>
                <a:path w="6939" h="6571" extrusionOk="0">
                  <a:moveTo>
                    <a:pt x="3788" y="414"/>
                  </a:moveTo>
                  <a:lnTo>
                    <a:pt x="5922" y="2984"/>
                  </a:lnTo>
                  <a:lnTo>
                    <a:pt x="6425" y="5710"/>
                  </a:lnTo>
                  <a:lnTo>
                    <a:pt x="727" y="414"/>
                  </a:lnTo>
                  <a:close/>
                  <a:moveTo>
                    <a:pt x="0" y="1"/>
                  </a:moveTo>
                  <a:lnTo>
                    <a:pt x="0" y="582"/>
                  </a:lnTo>
                  <a:lnTo>
                    <a:pt x="324" y="582"/>
                  </a:lnTo>
                  <a:lnTo>
                    <a:pt x="1799" y="5029"/>
                  </a:lnTo>
                  <a:lnTo>
                    <a:pt x="1822" y="5029"/>
                  </a:lnTo>
                  <a:lnTo>
                    <a:pt x="2336" y="6560"/>
                  </a:lnTo>
                  <a:lnTo>
                    <a:pt x="2671" y="6560"/>
                  </a:lnTo>
                  <a:lnTo>
                    <a:pt x="838" y="1074"/>
                  </a:lnTo>
                  <a:lnTo>
                    <a:pt x="6537" y="6370"/>
                  </a:lnTo>
                  <a:lnTo>
                    <a:pt x="6581" y="6571"/>
                  </a:lnTo>
                  <a:lnTo>
                    <a:pt x="6939" y="6571"/>
                  </a:lnTo>
                  <a:lnTo>
                    <a:pt x="6872" y="6113"/>
                  </a:lnTo>
                  <a:lnTo>
                    <a:pt x="6470" y="3699"/>
                  </a:lnTo>
                  <a:lnTo>
                    <a:pt x="6470" y="3688"/>
                  </a:lnTo>
                  <a:lnTo>
                    <a:pt x="6447" y="3588"/>
                  </a:lnTo>
                  <a:lnTo>
                    <a:pt x="6324" y="2805"/>
                  </a:lnTo>
                  <a:lnTo>
                    <a:pt x="6313" y="2783"/>
                  </a:lnTo>
                  <a:lnTo>
                    <a:pt x="6313" y="2772"/>
                  </a:lnTo>
                  <a:lnTo>
                    <a:pt x="5799" y="2146"/>
                  </a:lnTo>
                  <a:lnTo>
                    <a:pt x="4302" y="414"/>
                  </a:lnTo>
                  <a:lnTo>
                    <a:pt x="3967" y="12"/>
                  </a:lnTo>
                  <a:lnTo>
                    <a:pt x="492" y="12"/>
                  </a:lnTo>
                  <a:lnTo>
                    <a:pt x="4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8"/>
            <p:cNvSpPr/>
            <p:nvPr/>
          </p:nvSpPr>
          <p:spPr>
            <a:xfrm>
              <a:off x="65925" y="4301050"/>
              <a:ext cx="28500" cy="51450"/>
            </a:xfrm>
            <a:custGeom>
              <a:avLst/>
              <a:gdLst/>
              <a:ahLst/>
              <a:cxnLst/>
              <a:rect l="l" t="t" r="r" b="b"/>
              <a:pathLst>
                <a:path w="570" h="1029" extrusionOk="0">
                  <a:moveTo>
                    <a:pt x="570" y="0"/>
                  </a:moveTo>
                  <a:lnTo>
                    <a:pt x="123" y="336"/>
                  </a:lnTo>
                  <a:cubicBezTo>
                    <a:pt x="56" y="392"/>
                    <a:pt x="0" y="470"/>
                    <a:pt x="11" y="570"/>
                  </a:cubicBezTo>
                  <a:lnTo>
                    <a:pt x="11" y="1028"/>
                  </a:lnTo>
                  <a:lnTo>
                    <a:pt x="570" y="1028"/>
                  </a:lnTo>
                  <a:lnTo>
                    <a:pt x="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8"/>
            <p:cNvSpPr/>
            <p:nvPr/>
          </p:nvSpPr>
          <p:spPr>
            <a:xfrm>
              <a:off x="93825" y="4072550"/>
              <a:ext cx="248100" cy="279400"/>
            </a:xfrm>
            <a:custGeom>
              <a:avLst/>
              <a:gdLst/>
              <a:ahLst/>
              <a:cxnLst/>
              <a:rect l="l" t="t" r="r" b="b"/>
              <a:pathLst>
                <a:path w="4962" h="5588" extrusionOk="0">
                  <a:moveTo>
                    <a:pt x="1610" y="1"/>
                  </a:moveTo>
                  <a:cubicBezTo>
                    <a:pt x="1286" y="1"/>
                    <a:pt x="995" y="202"/>
                    <a:pt x="872" y="504"/>
                  </a:cubicBezTo>
                  <a:lnTo>
                    <a:pt x="101" y="2459"/>
                  </a:lnTo>
                  <a:cubicBezTo>
                    <a:pt x="34" y="2626"/>
                    <a:pt x="1" y="2828"/>
                    <a:pt x="1" y="3006"/>
                  </a:cubicBezTo>
                  <a:lnTo>
                    <a:pt x="1" y="5587"/>
                  </a:lnTo>
                  <a:lnTo>
                    <a:pt x="4962" y="5587"/>
                  </a:lnTo>
                  <a:lnTo>
                    <a:pt x="48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8"/>
            <p:cNvSpPr/>
            <p:nvPr/>
          </p:nvSpPr>
          <p:spPr>
            <a:xfrm>
              <a:off x="120075" y="4091000"/>
              <a:ext cx="195050" cy="173800"/>
            </a:xfrm>
            <a:custGeom>
              <a:avLst/>
              <a:gdLst/>
              <a:ahLst/>
              <a:cxnLst/>
              <a:rect l="l" t="t" r="r" b="b"/>
              <a:pathLst>
                <a:path w="3901" h="3476" extrusionOk="0">
                  <a:moveTo>
                    <a:pt x="1386" y="0"/>
                  </a:moveTo>
                  <a:cubicBezTo>
                    <a:pt x="1107" y="0"/>
                    <a:pt x="872" y="168"/>
                    <a:pt x="761" y="414"/>
                  </a:cubicBezTo>
                  <a:lnTo>
                    <a:pt x="57" y="2157"/>
                  </a:lnTo>
                  <a:cubicBezTo>
                    <a:pt x="23" y="2257"/>
                    <a:pt x="1" y="2358"/>
                    <a:pt x="1" y="2459"/>
                  </a:cubicBezTo>
                  <a:lnTo>
                    <a:pt x="1" y="2972"/>
                  </a:lnTo>
                  <a:cubicBezTo>
                    <a:pt x="1" y="3252"/>
                    <a:pt x="224" y="3475"/>
                    <a:pt x="504" y="3475"/>
                  </a:cubicBezTo>
                  <a:lnTo>
                    <a:pt x="1286" y="3475"/>
                  </a:lnTo>
                  <a:cubicBezTo>
                    <a:pt x="1487" y="3475"/>
                    <a:pt x="1677" y="3386"/>
                    <a:pt x="1822" y="3241"/>
                  </a:cubicBezTo>
                  <a:lnTo>
                    <a:pt x="2347" y="2682"/>
                  </a:lnTo>
                  <a:cubicBezTo>
                    <a:pt x="2571" y="2436"/>
                    <a:pt x="2883" y="2302"/>
                    <a:pt x="3208" y="2302"/>
                  </a:cubicBezTo>
                  <a:lnTo>
                    <a:pt x="3219" y="2302"/>
                  </a:lnTo>
                  <a:cubicBezTo>
                    <a:pt x="3599" y="2302"/>
                    <a:pt x="3889" y="1989"/>
                    <a:pt x="3889" y="1632"/>
                  </a:cubicBezTo>
                  <a:lnTo>
                    <a:pt x="3889" y="570"/>
                  </a:lnTo>
                  <a:cubicBezTo>
                    <a:pt x="3900" y="257"/>
                    <a:pt x="3654" y="0"/>
                    <a:pt x="33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8"/>
            <p:cNvSpPr/>
            <p:nvPr/>
          </p:nvSpPr>
          <p:spPr>
            <a:xfrm>
              <a:off x="280425" y="4228450"/>
              <a:ext cx="34700" cy="11200"/>
            </a:xfrm>
            <a:custGeom>
              <a:avLst/>
              <a:gdLst/>
              <a:ahLst/>
              <a:cxnLst/>
              <a:rect l="l" t="t" r="r" b="b"/>
              <a:pathLst>
                <a:path w="694" h="224" extrusionOk="0">
                  <a:moveTo>
                    <a:pt x="1" y="0"/>
                  </a:moveTo>
                  <a:lnTo>
                    <a:pt x="1" y="223"/>
                  </a:lnTo>
                  <a:lnTo>
                    <a:pt x="693" y="223"/>
                  </a:lnTo>
                  <a:lnTo>
                    <a:pt x="6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8"/>
            <p:cNvSpPr/>
            <p:nvPr/>
          </p:nvSpPr>
          <p:spPr>
            <a:xfrm>
              <a:off x="65925" y="4326750"/>
              <a:ext cx="1284350" cy="77700"/>
            </a:xfrm>
            <a:custGeom>
              <a:avLst/>
              <a:gdLst/>
              <a:ahLst/>
              <a:cxnLst/>
              <a:rect l="l" t="t" r="r" b="b"/>
              <a:pathLst>
                <a:path w="25687" h="1554" extrusionOk="0">
                  <a:moveTo>
                    <a:pt x="45" y="0"/>
                  </a:moveTo>
                  <a:cubicBezTo>
                    <a:pt x="11" y="0"/>
                    <a:pt x="0" y="12"/>
                    <a:pt x="0" y="45"/>
                  </a:cubicBezTo>
                  <a:lnTo>
                    <a:pt x="0" y="883"/>
                  </a:lnTo>
                  <a:cubicBezTo>
                    <a:pt x="0" y="1006"/>
                    <a:pt x="112" y="1118"/>
                    <a:pt x="235" y="1118"/>
                  </a:cubicBezTo>
                  <a:lnTo>
                    <a:pt x="14369" y="1118"/>
                  </a:lnTo>
                  <a:lnTo>
                    <a:pt x="14369" y="1554"/>
                  </a:lnTo>
                  <a:lnTo>
                    <a:pt x="15318" y="1554"/>
                  </a:lnTo>
                  <a:lnTo>
                    <a:pt x="15318" y="1118"/>
                  </a:lnTo>
                  <a:lnTo>
                    <a:pt x="25195" y="1118"/>
                  </a:lnTo>
                  <a:cubicBezTo>
                    <a:pt x="25463" y="1118"/>
                    <a:pt x="25687" y="894"/>
                    <a:pt x="25687" y="626"/>
                  </a:cubicBezTo>
                  <a:lnTo>
                    <a:pt x="25687" y="179"/>
                  </a:lnTo>
                  <a:lnTo>
                    <a:pt x="894" y="179"/>
                  </a:lnTo>
                  <a:cubicBezTo>
                    <a:pt x="872" y="179"/>
                    <a:pt x="838" y="157"/>
                    <a:pt x="838" y="123"/>
                  </a:cubicBezTo>
                  <a:lnTo>
                    <a:pt x="838" y="56"/>
                  </a:lnTo>
                  <a:cubicBezTo>
                    <a:pt x="838" y="34"/>
                    <a:pt x="816"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8"/>
            <p:cNvSpPr/>
            <p:nvPr/>
          </p:nvSpPr>
          <p:spPr>
            <a:xfrm>
              <a:off x="888775" y="4302750"/>
              <a:ext cx="163750" cy="79900"/>
            </a:xfrm>
            <a:custGeom>
              <a:avLst/>
              <a:gdLst/>
              <a:ahLst/>
              <a:cxnLst/>
              <a:rect l="l" t="t" r="r" b="b"/>
              <a:pathLst>
                <a:path w="3275" h="1598" extrusionOk="0">
                  <a:moveTo>
                    <a:pt x="1632" y="0"/>
                  </a:moveTo>
                  <a:cubicBezTo>
                    <a:pt x="1096" y="0"/>
                    <a:pt x="615" y="257"/>
                    <a:pt x="314" y="659"/>
                  </a:cubicBezTo>
                  <a:cubicBezTo>
                    <a:pt x="124" y="927"/>
                    <a:pt x="12" y="1251"/>
                    <a:pt x="1" y="1598"/>
                  </a:cubicBezTo>
                  <a:lnTo>
                    <a:pt x="3275" y="1598"/>
                  </a:lnTo>
                  <a:cubicBezTo>
                    <a:pt x="3275" y="1251"/>
                    <a:pt x="3152" y="916"/>
                    <a:pt x="2939" y="659"/>
                  </a:cubicBezTo>
                  <a:cubicBezTo>
                    <a:pt x="2649" y="257"/>
                    <a:pt x="2157" y="0"/>
                    <a:pt x="1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8"/>
            <p:cNvSpPr/>
            <p:nvPr/>
          </p:nvSpPr>
          <p:spPr>
            <a:xfrm>
              <a:off x="888775" y="4302750"/>
              <a:ext cx="163750" cy="79900"/>
            </a:xfrm>
            <a:custGeom>
              <a:avLst/>
              <a:gdLst/>
              <a:ahLst/>
              <a:cxnLst/>
              <a:rect l="l" t="t" r="r" b="b"/>
              <a:pathLst>
                <a:path w="3275" h="1598" extrusionOk="0">
                  <a:moveTo>
                    <a:pt x="1632" y="0"/>
                  </a:moveTo>
                  <a:cubicBezTo>
                    <a:pt x="1096" y="0"/>
                    <a:pt x="615" y="257"/>
                    <a:pt x="314" y="659"/>
                  </a:cubicBezTo>
                  <a:cubicBezTo>
                    <a:pt x="124" y="927"/>
                    <a:pt x="12" y="1251"/>
                    <a:pt x="1" y="1598"/>
                  </a:cubicBezTo>
                  <a:lnTo>
                    <a:pt x="3275" y="1598"/>
                  </a:lnTo>
                  <a:cubicBezTo>
                    <a:pt x="3275" y="1251"/>
                    <a:pt x="3152" y="916"/>
                    <a:pt x="2939" y="659"/>
                  </a:cubicBezTo>
                  <a:cubicBezTo>
                    <a:pt x="2649" y="257"/>
                    <a:pt x="2157" y="0"/>
                    <a:pt x="1632"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8"/>
            <p:cNvSpPr/>
            <p:nvPr/>
          </p:nvSpPr>
          <p:spPr>
            <a:xfrm>
              <a:off x="432375" y="4342950"/>
              <a:ext cx="61500" cy="61500"/>
            </a:xfrm>
            <a:custGeom>
              <a:avLst/>
              <a:gdLst/>
              <a:ahLst/>
              <a:cxnLst/>
              <a:rect l="l" t="t" r="r" b="b"/>
              <a:pathLst>
                <a:path w="1230" h="1230" extrusionOk="0">
                  <a:moveTo>
                    <a:pt x="615" y="0"/>
                  </a:moveTo>
                  <a:cubicBezTo>
                    <a:pt x="280" y="0"/>
                    <a:pt x="1" y="280"/>
                    <a:pt x="1" y="615"/>
                  </a:cubicBezTo>
                  <a:cubicBezTo>
                    <a:pt x="1" y="950"/>
                    <a:pt x="280" y="1230"/>
                    <a:pt x="615" y="1230"/>
                  </a:cubicBezTo>
                  <a:cubicBezTo>
                    <a:pt x="950" y="1230"/>
                    <a:pt x="1230" y="950"/>
                    <a:pt x="1230" y="615"/>
                  </a:cubicBezTo>
                  <a:cubicBezTo>
                    <a:pt x="1230" y="280"/>
                    <a:pt x="973"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8"/>
            <p:cNvSpPr/>
            <p:nvPr/>
          </p:nvSpPr>
          <p:spPr>
            <a:xfrm>
              <a:off x="594375" y="4342950"/>
              <a:ext cx="110100" cy="61500"/>
            </a:xfrm>
            <a:custGeom>
              <a:avLst/>
              <a:gdLst/>
              <a:ahLst/>
              <a:cxnLst/>
              <a:rect l="l" t="t" r="r" b="b"/>
              <a:pathLst>
                <a:path w="2202" h="1230" extrusionOk="0">
                  <a:moveTo>
                    <a:pt x="101" y="0"/>
                  </a:moveTo>
                  <a:lnTo>
                    <a:pt x="1" y="1230"/>
                  </a:lnTo>
                  <a:lnTo>
                    <a:pt x="2202" y="1230"/>
                  </a:lnTo>
                  <a:lnTo>
                    <a:pt x="20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8"/>
            <p:cNvSpPr/>
            <p:nvPr/>
          </p:nvSpPr>
          <p:spPr>
            <a:xfrm>
              <a:off x="554175" y="4342950"/>
              <a:ext cx="45300" cy="61500"/>
            </a:xfrm>
            <a:custGeom>
              <a:avLst/>
              <a:gdLst/>
              <a:ahLst/>
              <a:cxnLst/>
              <a:rect l="l" t="t" r="r" b="b"/>
              <a:pathLst>
                <a:path w="906" h="1230" extrusionOk="0">
                  <a:moveTo>
                    <a:pt x="0" y="0"/>
                  </a:moveTo>
                  <a:lnTo>
                    <a:pt x="0" y="1230"/>
                  </a:lnTo>
                  <a:lnTo>
                    <a:pt x="905" y="1230"/>
                  </a:lnTo>
                  <a:lnTo>
                    <a:pt x="9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8"/>
            <p:cNvSpPr/>
            <p:nvPr/>
          </p:nvSpPr>
          <p:spPr>
            <a:xfrm>
              <a:off x="626225" y="4342950"/>
              <a:ext cx="45300" cy="61500"/>
            </a:xfrm>
            <a:custGeom>
              <a:avLst/>
              <a:gdLst/>
              <a:ahLst/>
              <a:cxnLst/>
              <a:rect l="l" t="t" r="r" b="b"/>
              <a:pathLst>
                <a:path w="906" h="1230" extrusionOk="0">
                  <a:moveTo>
                    <a:pt x="1" y="0"/>
                  </a:moveTo>
                  <a:lnTo>
                    <a:pt x="1" y="1230"/>
                  </a:lnTo>
                  <a:lnTo>
                    <a:pt x="906" y="1230"/>
                  </a:lnTo>
                  <a:lnTo>
                    <a:pt x="9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8"/>
            <p:cNvSpPr/>
            <p:nvPr/>
          </p:nvSpPr>
          <p:spPr>
            <a:xfrm>
              <a:off x="188225" y="4302750"/>
              <a:ext cx="164300" cy="79900"/>
            </a:xfrm>
            <a:custGeom>
              <a:avLst/>
              <a:gdLst/>
              <a:ahLst/>
              <a:cxnLst/>
              <a:rect l="l" t="t" r="r" b="b"/>
              <a:pathLst>
                <a:path w="3286" h="1598" extrusionOk="0">
                  <a:moveTo>
                    <a:pt x="1632" y="0"/>
                  </a:moveTo>
                  <a:cubicBezTo>
                    <a:pt x="1107" y="0"/>
                    <a:pt x="615" y="257"/>
                    <a:pt x="325" y="659"/>
                  </a:cubicBezTo>
                  <a:cubicBezTo>
                    <a:pt x="124" y="927"/>
                    <a:pt x="12" y="1251"/>
                    <a:pt x="1" y="1598"/>
                  </a:cubicBezTo>
                  <a:lnTo>
                    <a:pt x="3286" y="1598"/>
                  </a:lnTo>
                  <a:cubicBezTo>
                    <a:pt x="3263" y="1251"/>
                    <a:pt x="3152" y="916"/>
                    <a:pt x="2939" y="659"/>
                  </a:cubicBezTo>
                  <a:cubicBezTo>
                    <a:pt x="2649" y="257"/>
                    <a:pt x="2169" y="0"/>
                    <a:pt x="1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8"/>
            <p:cNvSpPr/>
            <p:nvPr/>
          </p:nvSpPr>
          <p:spPr>
            <a:xfrm>
              <a:off x="188225" y="4302750"/>
              <a:ext cx="164300" cy="79900"/>
            </a:xfrm>
            <a:custGeom>
              <a:avLst/>
              <a:gdLst/>
              <a:ahLst/>
              <a:cxnLst/>
              <a:rect l="l" t="t" r="r" b="b"/>
              <a:pathLst>
                <a:path w="3286" h="1598" extrusionOk="0">
                  <a:moveTo>
                    <a:pt x="1632" y="0"/>
                  </a:moveTo>
                  <a:cubicBezTo>
                    <a:pt x="1107" y="0"/>
                    <a:pt x="615" y="257"/>
                    <a:pt x="325" y="659"/>
                  </a:cubicBezTo>
                  <a:cubicBezTo>
                    <a:pt x="124" y="927"/>
                    <a:pt x="12" y="1251"/>
                    <a:pt x="1" y="1598"/>
                  </a:cubicBezTo>
                  <a:lnTo>
                    <a:pt x="3286" y="1598"/>
                  </a:lnTo>
                  <a:cubicBezTo>
                    <a:pt x="3263" y="1251"/>
                    <a:pt x="3152" y="916"/>
                    <a:pt x="2939" y="659"/>
                  </a:cubicBezTo>
                  <a:cubicBezTo>
                    <a:pt x="2649" y="257"/>
                    <a:pt x="2169" y="0"/>
                    <a:pt x="1632"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8"/>
            <p:cNvSpPr/>
            <p:nvPr/>
          </p:nvSpPr>
          <p:spPr>
            <a:xfrm>
              <a:off x="697725" y="4342950"/>
              <a:ext cx="45850" cy="61500"/>
            </a:xfrm>
            <a:custGeom>
              <a:avLst/>
              <a:gdLst/>
              <a:ahLst/>
              <a:cxnLst/>
              <a:rect l="l" t="t" r="r" b="b"/>
              <a:pathLst>
                <a:path w="917" h="1230" extrusionOk="0">
                  <a:moveTo>
                    <a:pt x="1" y="0"/>
                  </a:moveTo>
                  <a:lnTo>
                    <a:pt x="1" y="1230"/>
                  </a:lnTo>
                  <a:lnTo>
                    <a:pt x="917" y="1230"/>
                  </a:lnTo>
                  <a:lnTo>
                    <a:pt x="9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8"/>
            <p:cNvSpPr/>
            <p:nvPr/>
          </p:nvSpPr>
          <p:spPr>
            <a:xfrm>
              <a:off x="201675" y="4315550"/>
              <a:ext cx="138000" cy="138600"/>
            </a:xfrm>
            <a:custGeom>
              <a:avLst/>
              <a:gdLst/>
              <a:ahLst/>
              <a:cxnLst/>
              <a:rect l="l" t="t" r="r" b="b"/>
              <a:pathLst>
                <a:path w="2760" h="2772" extrusionOk="0">
                  <a:moveTo>
                    <a:pt x="1374" y="1"/>
                  </a:moveTo>
                  <a:cubicBezTo>
                    <a:pt x="615" y="1"/>
                    <a:pt x="0" y="616"/>
                    <a:pt x="0" y="1386"/>
                  </a:cubicBezTo>
                  <a:cubicBezTo>
                    <a:pt x="0" y="2157"/>
                    <a:pt x="615" y="2772"/>
                    <a:pt x="1374" y="2772"/>
                  </a:cubicBezTo>
                  <a:cubicBezTo>
                    <a:pt x="2145" y="2772"/>
                    <a:pt x="2760" y="2157"/>
                    <a:pt x="2760" y="1386"/>
                  </a:cubicBezTo>
                  <a:cubicBezTo>
                    <a:pt x="2760" y="616"/>
                    <a:pt x="2145" y="1"/>
                    <a:pt x="1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8"/>
            <p:cNvSpPr/>
            <p:nvPr/>
          </p:nvSpPr>
          <p:spPr>
            <a:xfrm>
              <a:off x="224025" y="4337900"/>
              <a:ext cx="93300" cy="93900"/>
            </a:xfrm>
            <a:custGeom>
              <a:avLst/>
              <a:gdLst/>
              <a:ahLst/>
              <a:cxnLst/>
              <a:rect l="l" t="t" r="r" b="b"/>
              <a:pathLst>
                <a:path w="1866" h="1878" extrusionOk="0">
                  <a:moveTo>
                    <a:pt x="927" y="1"/>
                  </a:moveTo>
                  <a:cubicBezTo>
                    <a:pt x="413" y="1"/>
                    <a:pt x="0" y="425"/>
                    <a:pt x="0" y="939"/>
                  </a:cubicBezTo>
                  <a:cubicBezTo>
                    <a:pt x="0" y="1453"/>
                    <a:pt x="413" y="1878"/>
                    <a:pt x="927" y="1878"/>
                  </a:cubicBezTo>
                  <a:cubicBezTo>
                    <a:pt x="1453" y="1878"/>
                    <a:pt x="1866" y="1453"/>
                    <a:pt x="1866" y="939"/>
                  </a:cubicBezTo>
                  <a:cubicBezTo>
                    <a:pt x="1866" y="425"/>
                    <a:pt x="1453" y="1"/>
                    <a:pt x="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8"/>
            <p:cNvSpPr/>
            <p:nvPr/>
          </p:nvSpPr>
          <p:spPr>
            <a:xfrm>
              <a:off x="243575" y="4357450"/>
              <a:ext cx="54200" cy="54800"/>
            </a:xfrm>
            <a:custGeom>
              <a:avLst/>
              <a:gdLst/>
              <a:ahLst/>
              <a:cxnLst/>
              <a:rect l="l" t="t" r="r" b="b"/>
              <a:pathLst>
                <a:path w="1084" h="1096" extrusionOk="0">
                  <a:moveTo>
                    <a:pt x="536" y="1"/>
                  </a:moveTo>
                  <a:cubicBezTo>
                    <a:pt x="246" y="1"/>
                    <a:pt x="0" y="236"/>
                    <a:pt x="0" y="548"/>
                  </a:cubicBezTo>
                  <a:cubicBezTo>
                    <a:pt x="0" y="839"/>
                    <a:pt x="246" y="1096"/>
                    <a:pt x="536" y="1096"/>
                  </a:cubicBezTo>
                  <a:cubicBezTo>
                    <a:pt x="838" y="1096"/>
                    <a:pt x="1084" y="850"/>
                    <a:pt x="1084" y="548"/>
                  </a:cubicBezTo>
                  <a:cubicBezTo>
                    <a:pt x="1084" y="236"/>
                    <a:pt x="838"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8"/>
            <p:cNvSpPr/>
            <p:nvPr/>
          </p:nvSpPr>
          <p:spPr>
            <a:xfrm>
              <a:off x="253625" y="4368650"/>
              <a:ext cx="32450" cy="32450"/>
            </a:xfrm>
            <a:custGeom>
              <a:avLst/>
              <a:gdLst/>
              <a:ahLst/>
              <a:cxnLst/>
              <a:rect l="l" t="t" r="r" b="b"/>
              <a:pathLst>
                <a:path w="649" h="649" extrusionOk="0">
                  <a:moveTo>
                    <a:pt x="324" y="0"/>
                  </a:moveTo>
                  <a:cubicBezTo>
                    <a:pt x="145" y="0"/>
                    <a:pt x="0" y="157"/>
                    <a:pt x="0" y="324"/>
                  </a:cubicBezTo>
                  <a:cubicBezTo>
                    <a:pt x="0" y="503"/>
                    <a:pt x="145" y="648"/>
                    <a:pt x="324" y="648"/>
                  </a:cubicBezTo>
                  <a:cubicBezTo>
                    <a:pt x="503" y="648"/>
                    <a:pt x="648" y="492"/>
                    <a:pt x="648" y="324"/>
                  </a:cubicBezTo>
                  <a:cubicBezTo>
                    <a:pt x="648" y="157"/>
                    <a:pt x="503"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8"/>
            <p:cNvSpPr/>
            <p:nvPr/>
          </p:nvSpPr>
          <p:spPr>
            <a:xfrm>
              <a:off x="901625" y="4315550"/>
              <a:ext cx="138600" cy="138600"/>
            </a:xfrm>
            <a:custGeom>
              <a:avLst/>
              <a:gdLst/>
              <a:ahLst/>
              <a:cxnLst/>
              <a:rect l="l" t="t" r="r" b="b"/>
              <a:pathLst>
                <a:path w="2772" h="2772" extrusionOk="0">
                  <a:moveTo>
                    <a:pt x="1386" y="1"/>
                  </a:moveTo>
                  <a:cubicBezTo>
                    <a:pt x="615" y="1"/>
                    <a:pt x="1" y="616"/>
                    <a:pt x="1" y="1386"/>
                  </a:cubicBezTo>
                  <a:cubicBezTo>
                    <a:pt x="1" y="2157"/>
                    <a:pt x="615" y="2772"/>
                    <a:pt x="1386" y="2772"/>
                  </a:cubicBezTo>
                  <a:cubicBezTo>
                    <a:pt x="2157" y="2772"/>
                    <a:pt x="2772" y="2157"/>
                    <a:pt x="2772" y="1386"/>
                  </a:cubicBezTo>
                  <a:cubicBezTo>
                    <a:pt x="2772" y="616"/>
                    <a:pt x="2157" y="1"/>
                    <a:pt x="1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8"/>
            <p:cNvSpPr/>
            <p:nvPr/>
          </p:nvSpPr>
          <p:spPr>
            <a:xfrm>
              <a:off x="923975" y="4337900"/>
              <a:ext cx="93900" cy="93900"/>
            </a:xfrm>
            <a:custGeom>
              <a:avLst/>
              <a:gdLst/>
              <a:ahLst/>
              <a:cxnLst/>
              <a:rect l="l" t="t" r="r" b="b"/>
              <a:pathLst>
                <a:path w="1878" h="1878" extrusionOk="0">
                  <a:moveTo>
                    <a:pt x="939" y="1"/>
                  </a:moveTo>
                  <a:cubicBezTo>
                    <a:pt x="425" y="1"/>
                    <a:pt x="1" y="425"/>
                    <a:pt x="1" y="939"/>
                  </a:cubicBezTo>
                  <a:cubicBezTo>
                    <a:pt x="1" y="1453"/>
                    <a:pt x="425" y="1878"/>
                    <a:pt x="939" y="1878"/>
                  </a:cubicBezTo>
                  <a:cubicBezTo>
                    <a:pt x="1453" y="1878"/>
                    <a:pt x="1878" y="1453"/>
                    <a:pt x="1878" y="939"/>
                  </a:cubicBezTo>
                  <a:cubicBezTo>
                    <a:pt x="1878" y="425"/>
                    <a:pt x="1453" y="1"/>
                    <a:pt x="9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8"/>
            <p:cNvSpPr/>
            <p:nvPr/>
          </p:nvSpPr>
          <p:spPr>
            <a:xfrm>
              <a:off x="944125" y="4357450"/>
              <a:ext cx="54800" cy="54800"/>
            </a:xfrm>
            <a:custGeom>
              <a:avLst/>
              <a:gdLst/>
              <a:ahLst/>
              <a:cxnLst/>
              <a:rect l="l" t="t" r="r" b="b"/>
              <a:pathLst>
                <a:path w="1096" h="1096" extrusionOk="0">
                  <a:moveTo>
                    <a:pt x="548" y="1"/>
                  </a:moveTo>
                  <a:cubicBezTo>
                    <a:pt x="257" y="1"/>
                    <a:pt x="0" y="236"/>
                    <a:pt x="0" y="548"/>
                  </a:cubicBezTo>
                  <a:cubicBezTo>
                    <a:pt x="0" y="839"/>
                    <a:pt x="246" y="1096"/>
                    <a:pt x="548" y="1096"/>
                  </a:cubicBezTo>
                  <a:cubicBezTo>
                    <a:pt x="838" y="1096"/>
                    <a:pt x="1095" y="850"/>
                    <a:pt x="1095" y="548"/>
                  </a:cubicBezTo>
                  <a:cubicBezTo>
                    <a:pt x="1095" y="236"/>
                    <a:pt x="849" y="1"/>
                    <a:pt x="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8"/>
            <p:cNvSpPr/>
            <p:nvPr/>
          </p:nvSpPr>
          <p:spPr>
            <a:xfrm>
              <a:off x="954725" y="4368650"/>
              <a:ext cx="32450" cy="32450"/>
            </a:xfrm>
            <a:custGeom>
              <a:avLst/>
              <a:gdLst/>
              <a:ahLst/>
              <a:cxnLst/>
              <a:rect l="l" t="t" r="r" b="b"/>
              <a:pathLst>
                <a:path w="649" h="649" extrusionOk="0">
                  <a:moveTo>
                    <a:pt x="324" y="0"/>
                  </a:moveTo>
                  <a:cubicBezTo>
                    <a:pt x="146" y="0"/>
                    <a:pt x="0" y="157"/>
                    <a:pt x="0" y="324"/>
                  </a:cubicBezTo>
                  <a:cubicBezTo>
                    <a:pt x="0" y="503"/>
                    <a:pt x="146" y="648"/>
                    <a:pt x="324" y="648"/>
                  </a:cubicBezTo>
                  <a:cubicBezTo>
                    <a:pt x="503" y="648"/>
                    <a:pt x="648" y="492"/>
                    <a:pt x="648" y="324"/>
                  </a:cubicBezTo>
                  <a:cubicBezTo>
                    <a:pt x="648" y="157"/>
                    <a:pt x="503"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8"/>
            <p:cNvSpPr/>
            <p:nvPr/>
          </p:nvSpPr>
          <p:spPr>
            <a:xfrm>
              <a:off x="160325" y="4081500"/>
              <a:ext cx="168750" cy="1750"/>
            </a:xfrm>
            <a:custGeom>
              <a:avLst/>
              <a:gdLst/>
              <a:ahLst/>
              <a:cxnLst/>
              <a:rect l="l" t="t" r="r" b="b"/>
              <a:pathLst>
                <a:path w="3375" h="35" extrusionOk="0">
                  <a:moveTo>
                    <a:pt x="0" y="0"/>
                  </a:moveTo>
                  <a:lnTo>
                    <a:pt x="0" y="34"/>
                  </a:lnTo>
                  <a:lnTo>
                    <a:pt x="3375" y="34"/>
                  </a:lnTo>
                  <a:lnTo>
                    <a:pt x="33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8"/>
            <p:cNvSpPr/>
            <p:nvPr/>
          </p:nvSpPr>
          <p:spPr>
            <a:xfrm>
              <a:off x="327925" y="4083200"/>
              <a:ext cx="1150" cy="181600"/>
            </a:xfrm>
            <a:custGeom>
              <a:avLst/>
              <a:gdLst/>
              <a:ahLst/>
              <a:cxnLst/>
              <a:rect l="l" t="t" r="r" b="b"/>
              <a:pathLst>
                <a:path w="23" h="3632" extrusionOk="0">
                  <a:moveTo>
                    <a:pt x="0" y="0"/>
                  </a:moveTo>
                  <a:lnTo>
                    <a:pt x="0" y="3631"/>
                  </a:lnTo>
                  <a:lnTo>
                    <a:pt x="23" y="3631"/>
                  </a:lnTo>
                  <a:lnTo>
                    <a:pt x="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8"/>
            <p:cNvSpPr/>
            <p:nvPr/>
          </p:nvSpPr>
          <p:spPr>
            <a:xfrm>
              <a:off x="107225" y="4313350"/>
              <a:ext cx="95050" cy="2250"/>
            </a:xfrm>
            <a:custGeom>
              <a:avLst/>
              <a:gdLst/>
              <a:ahLst/>
              <a:cxnLst/>
              <a:rect l="l" t="t" r="r" b="b"/>
              <a:pathLst>
                <a:path w="1901" h="45" extrusionOk="0">
                  <a:moveTo>
                    <a:pt x="1" y="0"/>
                  </a:moveTo>
                  <a:lnTo>
                    <a:pt x="1" y="45"/>
                  </a:lnTo>
                  <a:lnTo>
                    <a:pt x="1900" y="45"/>
                  </a:lnTo>
                  <a:lnTo>
                    <a:pt x="19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8"/>
            <p:cNvSpPr/>
            <p:nvPr/>
          </p:nvSpPr>
          <p:spPr>
            <a:xfrm>
              <a:off x="107225" y="4208850"/>
              <a:ext cx="2300" cy="106750"/>
            </a:xfrm>
            <a:custGeom>
              <a:avLst/>
              <a:gdLst/>
              <a:ahLst/>
              <a:cxnLst/>
              <a:rect l="l" t="t" r="r" b="b"/>
              <a:pathLst>
                <a:path w="46" h="2135" extrusionOk="0">
                  <a:moveTo>
                    <a:pt x="1" y="1"/>
                  </a:moveTo>
                  <a:lnTo>
                    <a:pt x="1" y="2135"/>
                  </a:lnTo>
                  <a:lnTo>
                    <a:pt x="46" y="2135"/>
                  </a:lnTo>
                  <a:lnTo>
                    <a:pt x="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8"/>
            <p:cNvSpPr/>
            <p:nvPr/>
          </p:nvSpPr>
          <p:spPr>
            <a:xfrm>
              <a:off x="202225" y="4254100"/>
              <a:ext cx="126850" cy="61500"/>
            </a:xfrm>
            <a:custGeom>
              <a:avLst/>
              <a:gdLst/>
              <a:ahLst/>
              <a:cxnLst/>
              <a:rect l="l" t="t" r="r" b="b"/>
              <a:pathLst>
                <a:path w="2537" h="1230" extrusionOk="0">
                  <a:moveTo>
                    <a:pt x="1721" y="1"/>
                  </a:moveTo>
                  <a:cubicBezTo>
                    <a:pt x="939" y="1"/>
                    <a:pt x="246" y="493"/>
                    <a:pt x="0" y="1230"/>
                  </a:cubicBezTo>
                  <a:lnTo>
                    <a:pt x="45" y="1230"/>
                  </a:lnTo>
                  <a:cubicBezTo>
                    <a:pt x="291" y="515"/>
                    <a:pt x="961" y="46"/>
                    <a:pt x="1721" y="46"/>
                  </a:cubicBezTo>
                  <a:cubicBezTo>
                    <a:pt x="2000" y="46"/>
                    <a:pt x="2257" y="102"/>
                    <a:pt x="2503" y="224"/>
                  </a:cubicBezTo>
                  <a:lnTo>
                    <a:pt x="2537" y="213"/>
                  </a:lnTo>
                  <a:lnTo>
                    <a:pt x="2525" y="180"/>
                  </a:lnTo>
                  <a:cubicBezTo>
                    <a:pt x="2280" y="57"/>
                    <a:pt x="2011" y="1"/>
                    <a:pt x="17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8"/>
            <p:cNvSpPr/>
            <p:nvPr/>
          </p:nvSpPr>
          <p:spPr>
            <a:xfrm>
              <a:off x="107225" y="4081500"/>
              <a:ext cx="54250" cy="127400"/>
            </a:xfrm>
            <a:custGeom>
              <a:avLst/>
              <a:gdLst/>
              <a:ahLst/>
              <a:cxnLst/>
              <a:rect l="l" t="t" r="r" b="b"/>
              <a:pathLst>
                <a:path w="1085" h="2548" extrusionOk="0">
                  <a:moveTo>
                    <a:pt x="1051" y="0"/>
                  </a:moveTo>
                  <a:lnTo>
                    <a:pt x="1" y="2548"/>
                  </a:lnTo>
                  <a:lnTo>
                    <a:pt x="57" y="2548"/>
                  </a:lnTo>
                  <a:lnTo>
                    <a:pt x="10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8"/>
            <p:cNvSpPr/>
            <p:nvPr/>
          </p:nvSpPr>
          <p:spPr>
            <a:xfrm>
              <a:off x="697175" y="4049650"/>
              <a:ext cx="22950" cy="41950"/>
            </a:xfrm>
            <a:custGeom>
              <a:avLst/>
              <a:gdLst/>
              <a:ahLst/>
              <a:cxnLst/>
              <a:rect l="l" t="t" r="r" b="b"/>
              <a:pathLst>
                <a:path w="459" h="839" extrusionOk="0">
                  <a:moveTo>
                    <a:pt x="1" y="1"/>
                  </a:moveTo>
                  <a:lnTo>
                    <a:pt x="1" y="839"/>
                  </a:lnTo>
                  <a:lnTo>
                    <a:pt x="459" y="414"/>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8"/>
            <p:cNvSpPr/>
            <p:nvPr/>
          </p:nvSpPr>
          <p:spPr>
            <a:xfrm>
              <a:off x="743525" y="4121700"/>
              <a:ext cx="40850" cy="23000"/>
            </a:xfrm>
            <a:custGeom>
              <a:avLst/>
              <a:gdLst/>
              <a:ahLst/>
              <a:cxnLst/>
              <a:rect l="l" t="t" r="r" b="b"/>
              <a:pathLst>
                <a:path w="817" h="460" extrusionOk="0">
                  <a:moveTo>
                    <a:pt x="1" y="1"/>
                  </a:moveTo>
                  <a:lnTo>
                    <a:pt x="414" y="459"/>
                  </a:lnTo>
                  <a:lnTo>
                    <a:pt x="8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8"/>
            <p:cNvSpPr/>
            <p:nvPr/>
          </p:nvSpPr>
          <p:spPr>
            <a:xfrm>
              <a:off x="697175" y="4161400"/>
              <a:ext cx="22950" cy="41950"/>
            </a:xfrm>
            <a:custGeom>
              <a:avLst/>
              <a:gdLst/>
              <a:ahLst/>
              <a:cxnLst/>
              <a:rect l="l" t="t" r="r" b="b"/>
              <a:pathLst>
                <a:path w="459" h="839" extrusionOk="0">
                  <a:moveTo>
                    <a:pt x="459" y="0"/>
                  </a:moveTo>
                  <a:lnTo>
                    <a:pt x="1" y="414"/>
                  </a:lnTo>
                  <a:lnTo>
                    <a:pt x="459" y="838"/>
                  </a:lnTo>
                  <a:lnTo>
                    <a:pt x="4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8"/>
            <p:cNvSpPr/>
            <p:nvPr/>
          </p:nvSpPr>
          <p:spPr>
            <a:xfrm>
              <a:off x="718425" y="4064200"/>
              <a:ext cx="53100" cy="53100"/>
            </a:xfrm>
            <a:custGeom>
              <a:avLst/>
              <a:gdLst/>
              <a:ahLst/>
              <a:cxnLst/>
              <a:rect l="l" t="t" r="r" b="b"/>
              <a:pathLst>
                <a:path w="1062" h="1062" extrusionOk="0">
                  <a:moveTo>
                    <a:pt x="0" y="0"/>
                  </a:moveTo>
                  <a:lnTo>
                    <a:pt x="134" y="123"/>
                  </a:lnTo>
                  <a:lnTo>
                    <a:pt x="0" y="246"/>
                  </a:lnTo>
                  <a:cubicBezTo>
                    <a:pt x="402" y="335"/>
                    <a:pt x="726" y="659"/>
                    <a:pt x="793" y="1062"/>
                  </a:cubicBezTo>
                  <a:lnTo>
                    <a:pt x="1062" y="1062"/>
                  </a:lnTo>
                  <a:cubicBezTo>
                    <a:pt x="972" y="514"/>
                    <a:pt x="536" y="9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8"/>
            <p:cNvSpPr/>
            <p:nvPr/>
          </p:nvSpPr>
          <p:spPr>
            <a:xfrm>
              <a:off x="647475" y="4142400"/>
              <a:ext cx="52000" cy="46950"/>
            </a:xfrm>
            <a:custGeom>
              <a:avLst/>
              <a:gdLst/>
              <a:ahLst/>
              <a:cxnLst/>
              <a:rect l="l" t="t" r="r" b="b"/>
              <a:pathLst>
                <a:path w="1040" h="939" extrusionOk="0">
                  <a:moveTo>
                    <a:pt x="0" y="0"/>
                  </a:moveTo>
                  <a:cubicBezTo>
                    <a:pt x="134" y="492"/>
                    <a:pt x="536" y="850"/>
                    <a:pt x="1039" y="939"/>
                  </a:cubicBezTo>
                  <a:lnTo>
                    <a:pt x="894" y="816"/>
                  </a:lnTo>
                  <a:lnTo>
                    <a:pt x="1039" y="671"/>
                  </a:lnTo>
                  <a:cubicBezTo>
                    <a:pt x="671" y="604"/>
                    <a:pt x="380" y="336"/>
                    <a:pt x="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8"/>
            <p:cNvSpPr/>
            <p:nvPr/>
          </p:nvSpPr>
          <p:spPr>
            <a:xfrm>
              <a:off x="645775" y="4065850"/>
              <a:ext cx="47550" cy="52000"/>
            </a:xfrm>
            <a:custGeom>
              <a:avLst/>
              <a:gdLst/>
              <a:ahLst/>
              <a:cxnLst/>
              <a:rect l="l" t="t" r="r" b="b"/>
              <a:pathLst>
                <a:path w="951" h="1040" extrusionOk="0">
                  <a:moveTo>
                    <a:pt x="950" y="1"/>
                  </a:moveTo>
                  <a:cubicBezTo>
                    <a:pt x="459" y="124"/>
                    <a:pt x="79" y="526"/>
                    <a:pt x="1" y="1029"/>
                  </a:cubicBezTo>
                  <a:lnTo>
                    <a:pt x="124" y="894"/>
                  </a:lnTo>
                  <a:lnTo>
                    <a:pt x="258" y="1040"/>
                  </a:lnTo>
                  <a:cubicBezTo>
                    <a:pt x="336" y="660"/>
                    <a:pt x="593" y="369"/>
                    <a:pt x="950" y="258"/>
                  </a:cubicBezTo>
                  <a:lnTo>
                    <a:pt x="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8"/>
            <p:cNvSpPr/>
            <p:nvPr/>
          </p:nvSpPr>
          <p:spPr>
            <a:xfrm>
              <a:off x="723975" y="4140700"/>
              <a:ext cx="45300" cy="46450"/>
            </a:xfrm>
            <a:custGeom>
              <a:avLst/>
              <a:gdLst/>
              <a:ahLst/>
              <a:cxnLst/>
              <a:rect l="l" t="t" r="r" b="b"/>
              <a:pathLst>
                <a:path w="906" h="929" extrusionOk="0">
                  <a:moveTo>
                    <a:pt x="649" y="1"/>
                  </a:moveTo>
                  <a:cubicBezTo>
                    <a:pt x="560" y="314"/>
                    <a:pt x="303" y="559"/>
                    <a:pt x="1" y="660"/>
                  </a:cubicBezTo>
                  <a:lnTo>
                    <a:pt x="1" y="928"/>
                  </a:lnTo>
                  <a:cubicBezTo>
                    <a:pt x="425" y="828"/>
                    <a:pt x="783" y="492"/>
                    <a:pt x="906" y="68"/>
                  </a:cubicBezTo>
                  <a:lnTo>
                    <a:pt x="906" y="68"/>
                  </a:lnTo>
                  <a:lnTo>
                    <a:pt x="805" y="180"/>
                  </a:lnTo>
                  <a:lnTo>
                    <a:pt x="6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8"/>
            <p:cNvSpPr/>
            <p:nvPr/>
          </p:nvSpPr>
          <p:spPr>
            <a:xfrm>
              <a:off x="631825" y="4115000"/>
              <a:ext cx="41950" cy="23550"/>
            </a:xfrm>
            <a:custGeom>
              <a:avLst/>
              <a:gdLst/>
              <a:ahLst/>
              <a:cxnLst/>
              <a:rect l="l" t="t" r="r" b="b"/>
              <a:pathLst>
                <a:path w="839" h="471" extrusionOk="0">
                  <a:moveTo>
                    <a:pt x="414" y="1"/>
                  </a:moveTo>
                  <a:lnTo>
                    <a:pt x="0" y="470"/>
                  </a:lnTo>
                  <a:lnTo>
                    <a:pt x="838" y="470"/>
                  </a:lnTo>
                  <a:lnTo>
                    <a:pt x="4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 name="Google Shape;701;p38"/>
          <p:cNvSpPr/>
          <p:nvPr/>
        </p:nvSpPr>
        <p:spPr>
          <a:xfrm>
            <a:off x="1410565" y="4814520"/>
            <a:ext cx="897343" cy="146852"/>
          </a:xfrm>
          <a:custGeom>
            <a:avLst/>
            <a:gdLst/>
            <a:ahLst/>
            <a:cxnLst/>
            <a:rect l="l" t="t" r="r" b="b"/>
            <a:pathLst>
              <a:path w="19174" h="3130" extrusionOk="0">
                <a:moveTo>
                  <a:pt x="3911" y="1"/>
                </a:moveTo>
                <a:cubicBezTo>
                  <a:pt x="3609" y="1"/>
                  <a:pt x="3375" y="246"/>
                  <a:pt x="3375" y="537"/>
                </a:cubicBezTo>
                <a:cubicBezTo>
                  <a:pt x="3375" y="749"/>
                  <a:pt x="3498" y="928"/>
                  <a:pt x="3688" y="1006"/>
                </a:cubicBezTo>
                <a:lnTo>
                  <a:pt x="526" y="1006"/>
                </a:lnTo>
                <a:cubicBezTo>
                  <a:pt x="235" y="1006"/>
                  <a:pt x="1" y="1252"/>
                  <a:pt x="1" y="1543"/>
                </a:cubicBezTo>
                <a:cubicBezTo>
                  <a:pt x="1" y="1833"/>
                  <a:pt x="235" y="2068"/>
                  <a:pt x="526" y="2068"/>
                </a:cubicBezTo>
                <a:lnTo>
                  <a:pt x="2514" y="2068"/>
                </a:lnTo>
                <a:cubicBezTo>
                  <a:pt x="2291" y="2135"/>
                  <a:pt x="2135" y="2347"/>
                  <a:pt x="2135" y="2582"/>
                </a:cubicBezTo>
                <a:cubicBezTo>
                  <a:pt x="2135" y="2883"/>
                  <a:pt x="2369" y="3129"/>
                  <a:pt x="2682" y="3129"/>
                </a:cubicBezTo>
                <a:lnTo>
                  <a:pt x="11229" y="3129"/>
                </a:lnTo>
                <a:cubicBezTo>
                  <a:pt x="11520" y="3129"/>
                  <a:pt x="11766" y="2895"/>
                  <a:pt x="11766" y="2582"/>
                </a:cubicBezTo>
                <a:cubicBezTo>
                  <a:pt x="11766" y="2347"/>
                  <a:pt x="11620" y="2135"/>
                  <a:pt x="11397" y="2068"/>
                </a:cubicBezTo>
                <a:lnTo>
                  <a:pt x="15263" y="2068"/>
                </a:lnTo>
                <a:cubicBezTo>
                  <a:pt x="15553" y="2068"/>
                  <a:pt x="15788" y="1833"/>
                  <a:pt x="15788" y="1543"/>
                </a:cubicBezTo>
                <a:cubicBezTo>
                  <a:pt x="15788" y="1330"/>
                  <a:pt x="15665" y="1152"/>
                  <a:pt x="15486" y="1062"/>
                </a:cubicBezTo>
                <a:lnTo>
                  <a:pt x="18637" y="1062"/>
                </a:lnTo>
                <a:cubicBezTo>
                  <a:pt x="18939" y="1062"/>
                  <a:pt x="19173" y="827"/>
                  <a:pt x="19173" y="537"/>
                </a:cubicBezTo>
                <a:cubicBezTo>
                  <a:pt x="19162" y="235"/>
                  <a:pt x="18939" y="1"/>
                  <a:pt x="18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 name="Google Shape;702;p38"/>
          <p:cNvGrpSpPr/>
          <p:nvPr/>
        </p:nvGrpSpPr>
        <p:grpSpPr>
          <a:xfrm>
            <a:off x="2016063" y="4508887"/>
            <a:ext cx="213408" cy="316663"/>
            <a:chOff x="8873575" y="4119500"/>
            <a:chExt cx="228000" cy="337450"/>
          </a:xfrm>
        </p:grpSpPr>
        <p:sp>
          <p:nvSpPr>
            <p:cNvPr id="703" name="Google Shape;703;p38"/>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8"/>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8"/>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8"/>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8"/>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8"/>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8"/>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8"/>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8"/>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8"/>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8"/>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8"/>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8"/>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8"/>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8"/>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8"/>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38"/>
          <p:cNvGrpSpPr/>
          <p:nvPr/>
        </p:nvGrpSpPr>
        <p:grpSpPr>
          <a:xfrm>
            <a:off x="1701801" y="4622105"/>
            <a:ext cx="316415" cy="213955"/>
            <a:chOff x="8537825" y="4240150"/>
            <a:chExt cx="338050" cy="228000"/>
          </a:xfrm>
        </p:grpSpPr>
        <p:sp>
          <p:nvSpPr>
            <p:cNvPr id="721" name="Google Shape;721;p38"/>
            <p:cNvSpPr/>
            <p:nvPr/>
          </p:nvSpPr>
          <p:spPr>
            <a:xfrm>
              <a:off x="8868025" y="4240150"/>
              <a:ext cx="7850" cy="228000"/>
            </a:xfrm>
            <a:custGeom>
              <a:avLst/>
              <a:gdLst/>
              <a:ahLst/>
              <a:cxnLst/>
              <a:rect l="l" t="t" r="r" b="b"/>
              <a:pathLst>
                <a:path w="157" h="4560" extrusionOk="0">
                  <a:moveTo>
                    <a:pt x="0" y="1"/>
                  </a:moveTo>
                  <a:lnTo>
                    <a:pt x="0" y="4559"/>
                  </a:lnTo>
                  <a:lnTo>
                    <a:pt x="90" y="4559"/>
                  </a:lnTo>
                  <a:cubicBezTo>
                    <a:pt x="123" y="4559"/>
                    <a:pt x="157" y="3531"/>
                    <a:pt x="157" y="2280"/>
                  </a:cubicBezTo>
                  <a:cubicBezTo>
                    <a:pt x="157" y="1017"/>
                    <a:pt x="123" y="1"/>
                    <a:pt x="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8"/>
            <p:cNvSpPr/>
            <p:nvPr/>
          </p:nvSpPr>
          <p:spPr>
            <a:xfrm>
              <a:off x="8864675" y="4240150"/>
              <a:ext cx="6750" cy="227450"/>
            </a:xfrm>
            <a:custGeom>
              <a:avLst/>
              <a:gdLst/>
              <a:ahLst/>
              <a:cxnLst/>
              <a:rect l="l" t="t" r="r" b="b"/>
              <a:pathLst>
                <a:path w="135" h="4549" extrusionOk="0">
                  <a:moveTo>
                    <a:pt x="67" y="1"/>
                  </a:moveTo>
                  <a:cubicBezTo>
                    <a:pt x="34" y="1"/>
                    <a:pt x="0" y="1017"/>
                    <a:pt x="0" y="2280"/>
                  </a:cubicBezTo>
                  <a:cubicBezTo>
                    <a:pt x="0" y="3531"/>
                    <a:pt x="34" y="4548"/>
                    <a:pt x="67" y="4548"/>
                  </a:cubicBezTo>
                  <a:cubicBezTo>
                    <a:pt x="112" y="4548"/>
                    <a:pt x="134" y="3531"/>
                    <a:pt x="134" y="2280"/>
                  </a:cubicBezTo>
                  <a:cubicBezTo>
                    <a:pt x="134" y="1017"/>
                    <a:pt x="112" y="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8"/>
            <p:cNvSpPr/>
            <p:nvPr/>
          </p:nvSpPr>
          <p:spPr>
            <a:xfrm>
              <a:off x="8540625" y="4251900"/>
              <a:ext cx="328000" cy="203950"/>
            </a:xfrm>
            <a:custGeom>
              <a:avLst/>
              <a:gdLst/>
              <a:ahLst/>
              <a:cxnLst/>
              <a:rect l="l" t="t" r="r" b="b"/>
              <a:pathLst>
                <a:path w="6560" h="4079" extrusionOk="0">
                  <a:moveTo>
                    <a:pt x="1" y="0"/>
                  </a:moveTo>
                  <a:lnTo>
                    <a:pt x="1" y="4078"/>
                  </a:lnTo>
                  <a:lnTo>
                    <a:pt x="6559" y="4078"/>
                  </a:lnTo>
                  <a:lnTo>
                    <a:pt x="65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8545125" y="4251900"/>
              <a:ext cx="8400" cy="203950"/>
            </a:xfrm>
            <a:custGeom>
              <a:avLst/>
              <a:gdLst/>
              <a:ahLst/>
              <a:cxnLst/>
              <a:rect l="l" t="t" r="r" b="b"/>
              <a:pathLst>
                <a:path w="168" h="4079" extrusionOk="0">
                  <a:moveTo>
                    <a:pt x="0" y="0"/>
                  </a:moveTo>
                  <a:lnTo>
                    <a:pt x="0" y="4078"/>
                  </a:lnTo>
                  <a:lnTo>
                    <a:pt x="123" y="4078"/>
                  </a:lnTo>
                  <a:cubicBezTo>
                    <a:pt x="145" y="3710"/>
                    <a:pt x="168" y="2939"/>
                    <a:pt x="168" y="2045"/>
                  </a:cubicBezTo>
                  <a:cubicBezTo>
                    <a:pt x="168" y="1151"/>
                    <a:pt x="145" y="380"/>
                    <a:pt x="123"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8651275" y="4299350"/>
              <a:ext cx="108950" cy="109000"/>
            </a:xfrm>
            <a:custGeom>
              <a:avLst/>
              <a:gdLst/>
              <a:ahLst/>
              <a:cxnLst/>
              <a:rect l="l" t="t" r="r" b="b"/>
              <a:pathLst>
                <a:path w="2179" h="2180" extrusionOk="0">
                  <a:moveTo>
                    <a:pt x="1084" y="1"/>
                  </a:moveTo>
                  <a:cubicBezTo>
                    <a:pt x="737" y="1"/>
                    <a:pt x="425" y="169"/>
                    <a:pt x="235" y="414"/>
                  </a:cubicBezTo>
                  <a:cubicBezTo>
                    <a:pt x="78" y="593"/>
                    <a:pt x="0" y="828"/>
                    <a:pt x="0" y="1096"/>
                  </a:cubicBezTo>
                  <a:cubicBezTo>
                    <a:pt x="0" y="1476"/>
                    <a:pt x="190" y="1811"/>
                    <a:pt x="480" y="2001"/>
                  </a:cubicBezTo>
                  <a:cubicBezTo>
                    <a:pt x="648" y="2113"/>
                    <a:pt x="860" y="2180"/>
                    <a:pt x="1084" y="2180"/>
                  </a:cubicBezTo>
                  <a:cubicBezTo>
                    <a:pt x="1307" y="2180"/>
                    <a:pt x="1508" y="2113"/>
                    <a:pt x="1687" y="2001"/>
                  </a:cubicBezTo>
                  <a:cubicBezTo>
                    <a:pt x="1978" y="1811"/>
                    <a:pt x="2179" y="1476"/>
                    <a:pt x="2179" y="1096"/>
                  </a:cubicBezTo>
                  <a:cubicBezTo>
                    <a:pt x="2179" y="828"/>
                    <a:pt x="2089" y="593"/>
                    <a:pt x="1933" y="414"/>
                  </a:cubicBezTo>
                  <a:cubicBezTo>
                    <a:pt x="1743" y="157"/>
                    <a:pt x="1430"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8541175" y="4240150"/>
              <a:ext cx="7900" cy="228000"/>
            </a:xfrm>
            <a:custGeom>
              <a:avLst/>
              <a:gdLst/>
              <a:ahLst/>
              <a:cxnLst/>
              <a:rect l="l" t="t" r="r" b="b"/>
              <a:pathLst>
                <a:path w="158" h="4560" extrusionOk="0">
                  <a:moveTo>
                    <a:pt x="1" y="1"/>
                  </a:moveTo>
                  <a:lnTo>
                    <a:pt x="1" y="4559"/>
                  </a:lnTo>
                  <a:lnTo>
                    <a:pt x="90" y="4559"/>
                  </a:lnTo>
                  <a:cubicBezTo>
                    <a:pt x="124" y="4559"/>
                    <a:pt x="157" y="3531"/>
                    <a:pt x="157" y="2280"/>
                  </a:cubicBezTo>
                  <a:cubicBezTo>
                    <a:pt x="157" y="1017"/>
                    <a:pt x="124"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8537825" y="4240150"/>
              <a:ext cx="7350" cy="227450"/>
            </a:xfrm>
            <a:custGeom>
              <a:avLst/>
              <a:gdLst/>
              <a:ahLst/>
              <a:cxnLst/>
              <a:rect l="l" t="t" r="r" b="b"/>
              <a:pathLst>
                <a:path w="147" h="4549" extrusionOk="0">
                  <a:moveTo>
                    <a:pt x="68" y="1"/>
                  </a:moveTo>
                  <a:cubicBezTo>
                    <a:pt x="34" y="1"/>
                    <a:pt x="1" y="1017"/>
                    <a:pt x="1" y="2280"/>
                  </a:cubicBezTo>
                  <a:cubicBezTo>
                    <a:pt x="1" y="3531"/>
                    <a:pt x="34" y="4548"/>
                    <a:pt x="68" y="4548"/>
                  </a:cubicBezTo>
                  <a:cubicBezTo>
                    <a:pt x="113" y="4548"/>
                    <a:pt x="146" y="3531"/>
                    <a:pt x="146" y="2280"/>
                  </a:cubicBezTo>
                  <a:cubicBezTo>
                    <a:pt x="146" y="1017"/>
                    <a:pt x="113" y="1"/>
                    <a:pt x="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8612125" y="4251900"/>
              <a:ext cx="3400" cy="203950"/>
            </a:xfrm>
            <a:custGeom>
              <a:avLst/>
              <a:gdLst/>
              <a:ahLst/>
              <a:cxnLst/>
              <a:rect l="l" t="t" r="r" b="b"/>
              <a:pathLst>
                <a:path w="68" h="4079" extrusionOk="0">
                  <a:moveTo>
                    <a:pt x="1" y="0"/>
                  </a:moveTo>
                  <a:lnTo>
                    <a:pt x="1" y="4078"/>
                  </a:lnTo>
                  <a:lnTo>
                    <a:pt x="68" y="4078"/>
                  </a:lnTo>
                  <a:lnTo>
                    <a:pt x="6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8"/>
            <p:cNvSpPr/>
            <p:nvPr/>
          </p:nvSpPr>
          <p:spPr>
            <a:xfrm>
              <a:off x="8790925" y="4251900"/>
              <a:ext cx="3400" cy="203950"/>
            </a:xfrm>
            <a:custGeom>
              <a:avLst/>
              <a:gdLst/>
              <a:ahLst/>
              <a:cxnLst/>
              <a:rect l="l" t="t" r="r" b="b"/>
              <a:pathLst>
                <a:path w="68" h="4079" extrusionOk="0">
                  <a:moveTo>
                    <a:pt x="0" y="0"/>
                  </a:moveTo>
                  <a:lnTo>
                    <a:pt x="0" y="4078"/>
                  </a:lnTo>
                  <a:lnTo>
                    <a:pt x="67" y="4078"/>
                  </a:lnTo>
                  <a:lnTo>
                    <a:pt x="67"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8652925" y="4306000"/>
              <a:ext cx="95600" cy="96750"/>
            </a:xfrm>
            <a:custGeom>
              <a:avLst/>
              <a:gdLst/>
              <a:ahLst/>
              <a:cxnLst/>
              <a:rect l="l" t="t" r="r" b="b"/>
              <a:pathLst>
                <a:path w="1912" h="1935" extrusionOk="0">
                  <a:moveTo>
                    <a:pt x="1044" y="787"/>
                  </a:moveTo>
                  <a:cubicBezTo>
                    <a:pt x="1135" y="787"/>
                    <a:pt x="1224" y="846"/>
                    <a:pt x="1218" y="963"/>
                  </a:cubicBezTo>
                  <a:cubicBezTo>
                    <a:pt x="1218" y="1080"/>
                    <a:pt x="1129" y="1139"/>
                    <a:pt x="1040" y="1139"/>
                  </a:cubicBezTo>
                  <a:cubicBezTo>
                    <a:pt x="950" y="1139"/>
                    <a:pt x="861" y="1080"/>
                    <a:pt x="861" y="963"/>
                  </a:cubicBezTo>
                  <a:cubicBezTo>
                    <a:pt x="861" y="846"/>
                    <a:pt x="953" y="787"/>
                    <a:pt x="1044" y="787"/>
                  </a:cubicBezTo>
                  <a:close/>
                  <a:moveTo>
                    <a:pt x="1108" y="1"/>
                  </a:moveTo>
                  <a:cubicBezTo>
                    <a:pt x="1093" y="1"/>
                    <a:pt x="1077" y="1"/>
                    <a:pt x="1062" y="2"/>
                  </a:cubicBezTo>
                  <a:cubicBezTo>
                    <a:pt x="1062" y="80"/>
                    <a:pt x="1051" y="181"/>
                    <a:pt x="1040" y="281"/>
                  </a:cubicBezTo>
                  <a:cubicBezTo>
                    <a:pt x="1028" y="415"/>
                    <a:pt x="1006" y="561"/>
                    <a:pt x="1006" y="695"/>
                  </a:cubicBezTo>
                  <a:cubicBezTo>
                    <a:pt x="939" y="706"/>
                    <a:pt x="883" y="739"/>
                    <a:pt x="839" y="784"/>
                  </a:cubicBezTo>
                  <a:cubicBezTo>
                    <a:pt x="615" y="672"/>
                    <a:pt x="414" y="538"/>
                    <a:pt x="213" y="449"/>
                  </a:cubicBezTo>
                  <a:cubicBezTo>
                    <a:pt x="34" y="762"/>
                    <a:pt x="1" y="1153"/>
                    <a:pt x="213" y="1477"/>
                  </a:cubicBezTo>
                  <a:cubicBezTo>
                    <a:pt x="425" y="1399"/>
                    <a:pt x="637" y="1265"/>
                    <a:pt x="839" y="1142"/>
                  </a:cubicBezTo>
                  <a:cubicBezTo>
                    <a:pt x="883" y="1186"/>
                    <a:pt x="939" y="1209"/>
                    <a:pt x="995" y="1231"/>
                  </a:cubicBezTo>
                  <a:cubicBezTo>
                    <a:pt x="1006" y="1477"/>
                    <a:pt x="1028" y="1712"/>
                    <a:pt x="1062" y="1935"/>
                  </a:cubicBezTo>
                  <a:cubicBezTo>
                    <a:pt x="1442" y="1935"/>
                    <a:pt x="1755" y="1700"/>
                    <a:pt x="1911" y="1365"/>
                  </a:cubicBezTo>
                  <a:cubicBezTo>
                    <a:pt x="1721" y="1265"/>
                    <a:pt x="1509" y="1153"/>
                    <a:pt x="1285" y="1030"/>
                  </a:cubicBezTo>
                  <a:cubicBezTo>
                    <a:pt x="1297" y="985"/>
                    <a:pt x="1297" y="952"/>
                    <a:pt x="1285" y="907"/>
                  </a:cubicBezTo>
                  <a:cubicBezTo>
                    <a:pt x="1509" y="784"/>
                    <a:pt x="1721" y="672"/>
                    <a:pt x="1911" y="572"/>
                  </a:cubicBezTo>
                  <a:cubicBezTo>
                    <a:pt x="1750" y="250"/>
                    <a:pt x="1466" y="1"/>
                    <a:pt x="1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8"/>
            <p:cNvSpPr/>
            <p:nvPr/>
          </p:nvSpPr>
          <p:spPr>
            <a:xfrm>
              <a:off x="8811025" y="4251900"/>
              <a:ext cx="3400" cy="203950"/>
            </a:xfrm>
            <a:custGeom>
              <a:avLst/>
              <a:gdLst/>
              <a:ahLst/>
              <a:cxnLst/>
              <a:rect l="l" t="t" r="r" b="b"/>
              <a:pathLst>
                <a:path w="68" h="4079" extrusionOk="0">
                  <a:moveTo>
                    <a:pt x="1" y="0"/>
                  </a:moveTo>
                  <a:lnTo>
                    <a:pt x="1" y="615"/>
                  </a:lnTo>
                  <a:lnTo>
                    <a:pt x="1" y="4078"/>
                  </a:lnTo>
                  <a:lnTo>
                    <a:pt x="68" y="4078"/>
                  </a:lnTo>
                  <a:lnTo>
                    <a:pt x="6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8632275" y="4251900"/>
              <a:ext cx="3400" cy="203950"/>
            </a:xfrm>
            <a:custGeom>
              <a:avLst/>
              <a:gdLst/>
              <a:ahLst/>
              <a:cxnLst/>
              <a:rect l="l" t="t" r="r" b="b"/>
              <a:pathLst>
                <a:path w="68" h="4079" extrusionOk="0">
                  <a:moveTo>
                    <a:pt x="0" y="0"/>
                  </a:moveTo>
                  <a:lnTo>
                    <a:pt x="0" y="4078"/>
                  </a:lnTo>
                  <a:lnTo>
                    <a:pt x="67" y="4078"/>
                  </a:lnTo>
                  <a:lnTo>
                    <a:pt x="67"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8615475" y="4241850"/>
              <a:ext cx="16850" cy="225150"/>
            </a:xfrm>
            <a:custGeom>
              <a:avLst/>
              <a:gdLst/>
              <a:ahLst/>
              <a:cxnLst/>
              <a:rect l="l" t="t" r="r" b="b"/>
              <a:pathLst>
                <a:path w="337" h="4503" extrusionOk="0">
                  <a:moveTo>
                    <a:pt x="169" y="0"/>
                  </a:moveTo>
                  <a:cubicBezTo>
                    <a:pt x="68" y="0"/>
                    <a:pt x="1" y="67"/>
                    <a:pt x="1" y="145"/>
                  </a:cubicBezTo>
                  <a:lnTo>
                    <a:pt x="1" y="414"/>
                  </a:lnTo>
                  <a:lnTo>
                    <a:pt x="1" y="659"/>
                  </a:lnTo>
                  <a:lnTo>
                    <a:pt x="1" y="816"/>
                  </a:lnTo>
                  <a:lnTo>
                    <a:pt x="1" y="1553"/>
                  </a:lnTo>
                  <a:lnTo>
                    <a:pt x="1" y="3151"/>
                  </a:lnTo>
                  <a:lnTo>
                    <a:pt x="1" y="4034"/>
                  </a:lnTo>
                  <a:lnTo>
                    <a:pt x="1" y="4346"/>
                  </a:lnTo>
                  <a:cubicBezTo>
                    <a:pt x="1" y="4391"/>
                    <a:pt x="12" y="4436"/>
                    <a:pt x="57" y="4458"/>
                  </a:cubicBezTo>
                  <a:cubicBezTo>
                    <a:pt x="79" y="4492"/>
                    <a:pt x="124" y="4503"/>
                    <a:pt x="169" y="4503"/>
                  </a:cubicBezTo>
                  <a:cubicBezTo>
                    <a:pt x="269" y="4503"/>
                    <a:pt x="336" y="4436"/>
                    <a:pt x="336" y="4346"/>
                  </a:cubicBezTo>
                  <a:lnTo>
                    <a:pt x="336" y="4034"/>
                  </a:lnTo>
                  <a:lnTo>
                    <a:pt x="336" y="3151"/>
                  </a:lnTo>
                  <a:lnTo>
                    <a:pt x="336" y="1553"/>
                  </a:lnTo>
                  <a:lnTo>
                    <a:pt x="336" y="816"/>
                  </a:lnTo>
                  <a:lnTo>
                    <a:pt x="336" y="671"/>
                  </a:lnTo>
                  <a:lnTo>
                    <a:pt x="336" y="414"/>
                  </a:lnTo>
                  <a:lnTo>
                    <a:pt x="336" y="145"/>
                  </a:lnTo>
                  <a:cubicBezTo>
                    <a:pt x="336" y="67"/>
                    <a:pt x="269" y="0"/>
                    <a:pt x="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8794275" y="4241250"/>
              <a:ext cx="16800" cy="225750"/>
            </a:xfrm>
            <a:custGeom>
              <a:avLst/>
              <a:gdLst/>
              <a:ahLst/>
              <a:cxnLst/>
              <a:rect l="l" t="t" r="r" b="b"/>
              <a:pathLst>
                <a:path w="336" h="4515" extrusionOk="0">
                  <a:moveTo>
                    <a:pt x="168" y="1"/>
                  </a:moveTo>
                  <a:cubicBezTo>
                    <a:pt x="79" y="12"/>
                    <a:pt x="0" y="79"/>
                    <a:pt x="0" y="157"/>
                  </a:cubicBezTo>
                  <a:lnTo>
                    <a:pt x="0" y="4046"/>
                  </a:lnTo>
                  <a:lnTo>
                    <a:pt x="0" y="4358"/>
                  </a:lnTo>
                  <a:cubicBezTo>
                    <a:pt x="0" y="4403"/>
                    <a:pt x="12" y="4448"/>
                    <a:pt x="56" y="4470"/>
                  </a:cubicBezTo>
                  <a:cubicBezTo>
                    <a:pt x="79" y="4504"/>
                    <a:pt x="123" y="4515"/>
                    <a:pt x="168" y="4515"/>
                  </a:cubicBezTo>
                  <a:cubicBezTo>
                    <a:pt x="268" y="4515"/>
                    <a:pt x="336" y="4448"/>
                    <a:pt x="336" y="4358"/>
                  </a:cubicBezTo>
                  <a:lnTo>
                    <a:pt x="336" y="4046"/>
                  </a:lnTo>
                  <a:lnTo>
                    <a:pt x="336" y="157"/>
                  </a:lnTo>
                  <a:cubicBezTo>
                    <a:pt x="336" y="79"/>
                    <a:pt x="268" y="1"/>
                    <a:pt x="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8557975" y="4399350"/>
              <a:ext cx="298350" cy="44200"/>
            </a:xfrm>
            <a:custGeom>
              <a:avLst/>
              <a:gdLst/>
              <a:ahLst/>
              <a:cxnLst/>
              <a:rect l="l" t="t" r="r" b="b"/>
              <a:pathLst>
                <a:path w="5967" h="884" extrusionOk="0">
                  <a:moveTo>
                    <a:pt x="0" y="1"/>
                  </a:moveTo>
                  <a:lnTo>
                    <a:pt x="0" y="884"/>
                  </a:lnTo>
                  <a:lnTo>
                    <a:pt x="5967" y="884"/>
                  </a:lnTo>
                  <a:lnTo>
                    <a:pt x="5967"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8"/>
            <p:cNvSpPr/>
            <p:nvPr/>
          </p:nvSpPr>
          <p:spPr>
            <a:xfrm>
              <a:off x="8557975" y="4282600"/>
              <a:ext cx="298350" cy="37500"/>
            </a:xfrm>
            <a:custGeom>
              <a:avLst/>
              <a:gdLst/>
              <a:ahLst/>
              <a:cxnLst/>
              <a:rect l="l" t="t" r="r" b="b"/>
              <a:pathLst>
                <a:path w="5967" h="750" extrusionOk="0">
                  <a:moveTo>
                    <a:pt x="0" y="1"/>
                  </a:moveTo>
                  <a:lnTo>
                    <a:pt x="0" y="749"/>
                  </a:lnTo>
                  <a:lnTo>
                    <a:pt x="5967" y="749"/>
                  </a:lnTo>
                  <a:lnTo>
                    <a:pt x="596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8"/>
            <p:cNvSpPr/>
            <p:nvPr/>
          </p:nvSpPr>
          <p:spPr>
            <a:xfrm>
              <a:off x="8557975" y="4262500"/>
              <a:ext cx="298350" cy="12900"/>
            </a:xfrm>
            <a:custGeom>
              <a:avLst/>
              <a:gdLst/>
              <a:ahLst/>
              <a:cxnLst/>
              <a:rect l="l" t="t" r="r" b="b"/>
              <a:pathLst>
                <a:path w="5967" h="258" extrusionOk="0">
                  <a:moveTo>
                    <a:pt x="0" y="1"/>
                  </a:moveTo>
                  <a:lnTo>
                    <a:pt x="0" y="258"/>
                  </a:lnTo>
                  <a:lnTo>
                    <a:pt x="5967" y="258"/>
                  </a:lnTo>
                  <a:lnTo>
                    <a:pt x="596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grpSp>
        <p:nvGrpSpPr>
          <p:cNvPr id="742" name="Google Shape;742;p39"/>
          <p:cNvGrpSpPr/>
          <p:nvPr/>
        </p:nvGrpSpPr>
        <p:grpSpPr>
          <a:xfrm>
            <a:off x="-38106" y="1975703"/>
            <a:ext cx="2469547" cy="2847577"/>
            <a:chOff x="3231105" y="8351260"/>
            <a:chExt cx="2467080" cy="2843880"/>
          </a:xfrm>
        </p:grpSpPr>
        <p:sp>
          <p:nvSpPr>
            <p:cNvPr id="743" name="Google Shape;743;p39"/>
            <p:cNvSpPr/>
            <p:nvPr/>
          </p:nvSpPr>
          <p:spPr>
            <a:xfrm>
              <a:off x="3346425" y="9242200"/>
              <a:ext cx="1971000" cy="1904640"/>
            </a:xfrm>
            <a:custGeom>
              <a:avLst/>
              <a:gdLst/>
              <a:ahLst/>
              <a:cxnLst/>
              <a:rect l="l" t="t" r="r" b="b"/>
              <a:pathLst>
                <a:path w="32850" h="31744" extrusionOk="0">
                  <a:moveTo>
                    <a:pt x="5241" y="1"/>
                  </a:moveTo>
                  <a:lnTo>
                    <a:pt x="5241" y="1744"/>
                  </a:lnTo>
                  <a:cubicBezTo>
                    <a:pt x="4738" y="12470"/>
                    <a:pt x="3151" y="22302"/>
                    <a:pt x="246" y="31039"/>
                  </a:cubicBezTo>
                  <a:cubicBezTo>
                    <a:pt x="201" y="31162"/>
                    <a:pt x="157" y="31274"/>
                    <a:pt x="112" y="31408"/>
                  </a:cubicBezTo>
                  <a:cubicBezTo>
                    <a:pt x="79" y="31520"/>
                    <a:pt x="45" y="31631"/>
                    <a:pt x="0" y="31743"/>
                  </a:cubicBezTo>
                  <a:lnTo>
                    <a:pt x="32849" y="31743"/>
                  </a:lnTo>
                  <a:cubicBezTo>
                    <a:pt x="30000" y="23710"/>
                    <a:pt x="28525" y="13486"/>
                    <a:pt x="27631" y="2302"/>
                  </a:cubicBezTo>
                  <a:cubicBezTo>
                    <a:pt x="27620" y="2146"/>
                    <a:pt x="27598" y="2001"/>
                    <a:pt x="27587" y="1855"/>
                  </a:cubicBezTo>
                  <a:lnTo>
                    <a:pt x="275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9"/>
            <p:cNvSpPr/>
            <p:nvPr/>
          </p:nvSpPr>
          <p:spPr>
            <a:xfrm>
              <a:off x="3346425" y="9242860"/>
              <a:ext cx="2351760" cy="1903980"/>
            </a:xfrm>
            <a:custGeom>
              <a:avLst/>
              <a:gdLst/>
              <a:ahLst/>
              <a:cxnLst/>
              <a:rect l="l" t="t" r="r" b="b"/>
              <a:pathLst>
                <a:path w="39196" h="31733" extrusionOk="0">
                  <a:moveTo>
                    <a:pt x="5241" y="1"/>
                  </a:moveTo>
                  <a:lnTo>
                    <a:pt x="5241" y="805"/>
                  </a:lnTo>
                  <a:cubicBezTo>
                    <a:pt x="11833" y="1688"/>
                    <a:pt x="18436" y="2213"/>
                    <a:pt x="25017" y="2302"/>
                  </a:cubicBezTo>
                  <a:cubicBezTo>
                    <a:pt x="26704" y="29609"/>
                    <a:pt x="39195" y="30313"/>
                    <a:pt x="0" y="31062"/>
                  </a:cubicBezTo>
                  <a:lnTo>
                    <a:pt x="224" y="31732"/>
                  </a:lnTo>
                  <a:lnTo>
                    <a:pt x="32849" y="31732"/>
                  </a:lnTo>
                  <a:cubicBezTo>
                    <a:pt x="30000" y="23699"/>
                    <a:pt x="28525" y="13475"/>
                    <a:pt x="27631" y="2302"/>
                  </a:cubicBezTo>
                  <a:cubicBezTo>
                    <a:pt x="27564" y="1688"/>
                    <a:pt x="27598" y="615"/>
                    <a:pt x="27587"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9"/>
            <p:cNvSpPr/>
            <p:nvPr/>
          </p:nvSpPr>
          <p:spPr>
            <a:xfrm>
              <a:off x="3525405" y="9173140"/>
              <a:ext cx="1613700" cy="80520"/>
            </a:xfrm>
            <a:custGeom>
              <a:avLst/>
              <a:gdLst/>
              <a:ahLst/>
              <a:cxnLst/>
              <a:rect l="l" t="t" r="r" b="b"/>
              <a:pathLst>
                <a:path w="26895" h="1342" extrusionOk="0">
                  <a:moveTo>
                    <a:pt x="671" y="1"/>
                  </a:moveTo>
                  <a:cubicBezTo>
                    <a:pt x="291" y="1"/>
                    <a:pt x="1" y="314"/>
                    <a:pt x="1" y="671"/>
                  </a:cubicBezTo>
                  <a:cubicBezTo>
                    <a:pt x="1" y="1051"/>
                    <a:pt x="302" y="1342"/>
                    <a:pt x="671" y="1342"/>
                  </a:cubicBezTo>
                  <a:lnTo>
                    <a:pt x="26224" y="1342"/>
                  </a:lnTo>
                  <a:cubicBezTo>
                    <a:pt x="26604" y="1342"/>
                    <a:pt x="26894" y="1029"/>
                    <a:pt x="26894" y="671"/>
                  </a:cubicBezTo>
                  <a:cubicBezTo>
                    <a:pt x="26894" y="526"/>
                    <a:pt x="26849" y="392"/>
                    <a:pt x="26771" y="280"/>
                  </a:cubicBezTo>
                  <a:cubicBezTo>
                    <a:pt x="26659" y="112"/>
                    <a:pt x="26458" y="1"/>
                    <a:pt x="26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9"/>
            <p:cNvSpPr/>
            <p:nvPr/>
          </p:nvSpPr>
          <p:spPr>
            <a:xfrm>
              <a:off x="3971865" y="9816040"/>
              <a:ext cx="720720" cy="720720"/>
            </a:xfrm>
            <a:custGeom>
              <a:avLst/>
              <a:gdLst/>
              <a:ahLst/>
              <a:cxnLst/>
              <a:rect l="l" t="t" r="r" b="b"/>
              <a:pathLst>
                <a:path w="12012" h="12012" extrusionOk="0">
                  <a:moveTo>
                    <a:pt x="6001" y="1"/>
                  </a:moveTo>
                  <a:cubicBezTo>
                    <a:pt x="3900" y="1"/>
                    <a:pt x="2057" y="1084"/>
                    <a:pt x="973" y="2727"/>
                  </a:cubicBezTo>
                  <a:cubicBezTo>
                    <a:pt x="358" y="3677"/>
                    <a:pt x="1" y="4794"/>
                    <a:pt x="1" y="6001"/>
                  </a:cubicBezTo>
                  <a:cubicBezTo>
                    <a:pt x="1" y="7218"/>
                    <a:pt x="358" y="8336"/>
                    <a:pt x="973" y="9285"/>
                  </a:cubicBezTo>
                  <a:cubicBezTo>
                    <a:pt x="2057" y="10917"/>
                    <a:pt x="3900" y="12012"/>
                    <a:pt x="6001" y="12012"/>
                  </a:cubicBezTo>
                  <a:cubicBezTo>
                    <a:pt x="7431" y="12012"/>
                    <a:pt x="8738" y="11520"/>
                    <a:pt x="9766" y="10682"/>
                  </a:cubicBezTo>
                  <a:cubicBezTo>
                    <a:pt x="11129" y="9576"/>
                    <a:pt x="12012" y="7889"/>
                    <a:pt x="12012" y="6001"/>
                  </a:cubicBezTo>
                  <a:cubicBezTo>
                    <a:pt x="12012" y="4124"/>
                    <a:pt x="11129" y="2414"/>
                    <a:pt x="9766" y="1330"/>
                  </a:cubicBezTo>
                  <a:cubicBezTo>
                    <a:pt x="8727" y="503"/>
                    <a:pt x="7431" y="1"/>
                    <a:pt x="6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9"/>
            <p:cNvSpPr/>
            <p:nvPr/>
          </p:nvSpPr>
          <p:spPr>
            <a:xfrm>
              <a:off x="3570345" y="8351260"/>
              <a:ext cx="1463460" cy="730140"/>
            </a:xfrm>
            <a:custGeom>
              <a:avLst/>
              <a:gdLst/>
              <a:ahLst/>
              <a:cxnLst/>
              <a:rect l="l" t="t" r="r" b="b"/>
              <a:pathLst>
                <a:path w="24391" h="12169" extrusionOk="0">
                  <a:moveTo>
                    <a:pt x="13531" y="1"/>
                  </a:moveTo>
                  <a:cubicBezTo>
                    <a:pt x="12570" y="1"/>
                    <a:pt x="11732" y="503"/>
                    <a:pt x="11263" y="1274"/>
                  </a:cubicBezTo>
                  <a:cubicBezTo>
                    <a:pt x="11218" y="1274"/>
                    <a:pt x="11173" y="1286"/>
                    <a:pt x="11128" y="1286"/>
                  </a:cubicBezTo>
                  <a:cubicBezTo>
                    <a:pt x="10682" y="660"/>
                    <a:pt x="9944" y="246"/>
                    <a:pt x="9106" y="246"/>
                  </a:cubicBezTo>
                  <a:cubicBezTo>
                    <a:pt x="8156" y="246"/>
                    <a:pt x="7352" y="772"/>
                    <a:pt x="6916" y="1520"/>
                  </a:cubicBezTo>
                  <a:cubicBezTo>
                    <a:pt x="6659" y="1442"/>
                    <a:pt x="6402" y="1386"/>
                    <a:pt x="6123" y="1386"/>
                  </a:cubicBezTo>
                  <a:cubicBezTo>
                    <a:pt x="5173" y="1386"/>
                    <a:pt x="4346" y="1922"/>
                    <a:pt x="3922" y="2704"/>
                  </a:cubicBezTo>
                  <a:cubicBezTo>
                    <a:pt x="3531" y="2135"/>
                    <a:pt x="2883" y="1777"/>
                    <a:pt x="2157" y="1777"/>
                  </a:cubicBezTo>
                  <a:cubicBezTo>
                    <a:pt x="961" y="1777"/>
                    <a:pt x="0" y="2738"/>
                    <a:pt x="0" y="3922"/>
                  </a:cubicBezTo>
                  <a:cubicBezTo>
                    <a:pt x="0" y="4749"/>
                    <a:pt x="458" y="5464"/>
                    <a:pt x="1140" y="5822"/>
                  </a:cubicBezTo>
                  <a:cubicBezTo>
                    <a:pt x="514" y="6313"/>
                    <a:pt x="112" y="7062"/>
                    <a:pt x="112" y="7922"/>
                  </a:cubicBezTo>
                  <a:cubicBezTo>
                    <a:pt x="112" y="8671"/>
                    <a:pt x="436" y="9341"/>
                    <a:pt x="939" y="9833"/>
                  </a:cubicBezTo>
                  <a:cubicBezTo>
                    <a:pt x="1408" y="10280"/>
                    <a:pt x="2056" y="10559"/>
                    <a:pt x="2771" y="10559"/>
                  </a:cubicBezTo>
                  <a:cubicBezTo>
                    <a:pt x="3050" y="10559"/>
                    <a:pt x="3307" y="10514"/>
                    <a:pt x="3564" y="10436"/>
                  </a:cubicBezTo>
                  <a:cubicBezTo>
                    <a:pt x="3810" y="10771"/>
                    <a:pt x="4190" y="11017"/>
                    <a:pt x="4615" y="11107"/>
                  </a:cubicBezTo>
                  <a:cubicBezTo>
                    <a:pt x="4983" y="11408"/>
                    <a:pt x="5464" y="11609"/>
                    <a:pt x="5989" y="11609"/>
                  </a:cubicBezTo>
                  <a:cubicBezTo>
                    <a:pt x="6156" y="11609"/>
                    <a:pt x="6324" y="11576"/>
                    <a:pt x="6480" y="11554"/>
                  </a:cubicBezTo>
                  <a:cubicBezTo>
                    <a:pt x="6548" y="11811"/>
                    <a:pt x="6805" y="12000"/>
                    <a:pt x="7084" y="12000"/>
                  </a:cubicBezTo>
                  <a:cubicBezTo>
                    <a:pt x="7196" y="12000"/>
                    <a:pt x="7285" y="11967"/>
                    <a:pt x="7374" y="11922"/>
                  </a:cubicBezTo>
                  <a:cubicBezTo>
                    <a:pt x="7475" y="11978"/>
                    <a:pt x="7598" y="12023"/>
                    <a:pt x="7721" y="12023"/>
                  </a:cubicBezTo>
                  <a:cubicBezTo>
                    <a:pt x="7967" y="12023"/>
                    <a:pt x="8168" y="11900"/>
                    <a:pt x="8279" y="11721"/>
                  </a:cubicBezTo>
                  <a:lnTo>
                    <a:pt x="8313" y="11721"/>
                  </a:lnTo>
                  <a:cubicBezTo>
                    <a:pt x="8536" y="11721"/>
                    <a:pt x="8715" y="11621"/>
                    <a:pt x="8860" y="11464"/>
                  </a:cubicBezTo>
                  <a:lnTo>
                    <a:pt x="8838" y="11464"/>
                  </a:lnTo>
                  <a:cubicBezTo>
                    <a:pt x="8972" y="11464"/>
                    <a:pt x="9095" y="11442"/>
                    <a:pt x="9196" y="11386"/>
                  </a:cubicBezTo>
                  <a:cubicBezTo>
                    <a:pt x="9330" y="11531"/>
                    <a:pt x="9508" y="11632"/>
                    <a:pt x="9732" y="11632"/>
                  </a:cubicBezTo>
                  <a:cubicBezTo>
                    <a:pt x="9844" y="11632"/>
                    <a:pt x="9944" y="11609"/>
                    <a:pt x="10034" y="11565"/>
                  </a:cubicBezTo>
                  <a:cubicBezTo>
                    <a:pt x="10067" y="11732"/>
                    <a:pt x="10212" y="11855"/>
                    <a:pt x="10380" y="11855"/>
                  </a:cubicBezTo>
                  <a:cubicBezTo>
                    <a:pt x="10402" y="11855"/>
                    <a:pt x="10447" y="11844"/>
                    <a:pt x="10480" y="11844"/>
                  </a:cubicBezTo>
                  <a:cubicBezTo>
                    <a:pt x="10648" y="12034"/>
                    <a:pt x="10883" y="12168"/>
                    <a:pt x="11162" y="12168"/>
                  </a:cubicBezTo>
                  <a:cubicBezTo>
                    <a:pt x="11553" y="12168"/>
                    <a:pt x="11888" y="11900"/>
                    <a:pt x="12000" y="11554"/>
                  </a:cubicBezTo>
                  <a:cubicBezTo>
                    <a:pt x="12179" y="11788"/>
                    <a:pt x="12458" y="11945"/>
                    <a:pt x="12782" y="11945"/>
                  </a:cubicBezTo>
                  <a:cubicBezTo>
                    <a:pt x="13050" y="11945"/>
                    <a:pt x="13285" y="11833"/>
                    <a:pt x="13452" y="11665"/>
                  </a:cubicBezTo>
                  <a:cubicBezTo>
                    <a:pt x="13553" y="11699"/>
                    <a:pt x="13665" y="11721"/>
                    <a:pt x="13754" y="11721"/>
                  </a:cubicBezTo>
                  <a:cubicBezTo>
                    <a:pt x="13922" y="11721"/>
                    <a:pt x="14089" y="11676"/>
                    <a:pt x="14246" y="11587"/>
                  </a:cubicBezTo>
                  <a:cubicBezTo>
                    <a:pt x="14391" y="11688"/>
                    <a:pt x="14559" y="11743"/>
                    <a:pt x="14737" y="11743"/>
                  </a:cubicBezTo>
                  <a:cubicBezTo>
                    <a:pt x="14894" y="11743"/>
                    <a:pt x="15017" y="11699"/>
                    <a:pt x="15140" y="11632"/>
                  </a:cubicBezTo>
                  <a:cubicBezTo>
                    <a:pt x="15240" y="11665"/>
                    <a:pt x="15341" y="11688"/>
                    <a:pt x="15430" y="11688"/>
                  </a:cubicBezTo>
                  <a:cubicBezTo>
                    <a:pt x="15542" y="11688"/>
                    <a:pt x="15654" y="11665"/>
                    <a:pt x="15754" y="11621"/>
                  </a:cubicBezTo>
                  <a:cubicBezTo>
                    <a:pt x="15899" y="11710"/>
                    <a:pt x="16067" y="11777"/>
                    <a:pt x="16246" y="11777"/>
                  </a:cubicBezTo>
                  <a:cubicBezTo>
                    <a:pt x="16603" y="11777"/>
                    <a:pt x="16916" y="11565"/>
                    <a:pt x="17050" y="11252"/>
                  </a:cubicBezTo>
                  <a:cubicBezTo>
                    <a:pt x="17084" y="11263"/>
                    <a:pt x="17106" y="11263"/>
                    <a:pt x="17140" y="11263"/>
                  </a:cubicBezTo>
                  <a:cubicBezTo>
                    <a:pt x="17553" y="11263"/>
                    <a:pt x="17888" y="10928"/>
                    <a:pt x="17888" y="10514"/>
                  </a:cubicBezTo>
                  <a:lnTo>
                    <a:pt x="17888" y="10503"/>
                  </a:lnTo>
                  <a:cubicBezTo>
                    <a:pt x="18056" y="10559"/>
                    <a:pt x="18246" y="10593"/>
                    <a:pt x="18424" y="10593"/>
                  </a:cubicBezTo>
                  <a:cubicBezTo>
                    <a:pt x="18827" y="10593"/>
                    <a:pt x="19195" y="10459"/>
                    <a:pt x="19486" y="10224"/>
                  </a:cubicBezTo>
                  <a:cubicBezTo>
                    <a:pt x="19698" y="10347"/>
                    <a:pt x="19933" y="10414"/>
                    <a:pt x="20179" y="10414"/>
                  </a:cubicBezTo>
                  <a:cubicBezTo>
                    <a:pt x="20905" y="10414"/>
                    <a:pt x="21497" y="9866"/>
                    <a:pt x="21553" y="9163"/>
                  </a:cubicBezTo>
                  <a:lnTo>
                    <a:pt x="21687" y="9163"/>
                  </a:lnTo>
                  <a:cubicBezTo>
                    <a:pt x="22894" y="9163"/>
                    <a:pt x="23866" y="8190"/>
                    <a:pt x="23866" y="6995"/>
                  </a:cubicBezTo>
                  <a:cubicBezTo>
                    <a:pt x="23866" y="6704"/>
                    <a:pt x="23810" y="6414"/>
                    <a:pt x="23698" y="6146"/>
                  </a:cubicBezTo>
                  <a:cubicBezTo>
                    <a:pt x="24123" y="5643"/>
                    <a:pt x="24391" y="4984"/>
                    <a:pt x="24346" y="4291"/>
                  </a:cubicBezTo>
                  <a:cubicBezTo>
                    <a:pt x="24346" y="3397"/>
                    <a:pt x="23944" y="2582"/>
                    <a:pt x="23296" y="2056"/>
                  </a:cubicBezTo>
                  <a:cubicBezTo>
                    <a:pt x="22793" y="1610"/>
                    <a:pt x="22123" y="1353"/>
                    <a:pt x="21408" y="1353"/>
                  </a:cubicBezTo>
                  <a:cubicBezTo>
                    <a:pt x="20771" y="1353"/>
                    <a:pt x="20167" y="1565"/>
                    <a:pt x="19676" y="1922"/>
                  </a:cubicBezTo>
                  <a:cubicBezTo>
                    <a:pt x="19195" y="1420"/>
                    <a:pt x="18503" y="1107"/>
                    <a:pt x="17743" y="1107"/>
                  </a:cubicBezTo>
                  <a:cubicBezTo>
                    <a:pt x="17095" y="1107"/>
                    <a:pt x="16492" y="1341"/>
                    <a:pt x="16033" y="1721"/>
                  </a:cubicBezTo>
                  <a:cubicBezTo>
                    <a:pt x="15642" y="716"/>
                    <a:pt x="14681" y="1"/>
                    <a:pt x="135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9"/>
            <p:cNvSpPr/>
            <p:nvPr/>
          </p:nvSpPr>
          <p:spPr>
            <a:xfrm>
              <a:off x="3626625" y="8475280"/>
              <a:ext cx="1407180" cy="606120"/>
            </a:xfrm>
            <a:custGeom>
              <a:avLst/>
              <a:gdLst/>
              <a:ahLst/>
              <a:cxnLst/>
              <a:rect l="l" t="t" r="r" b="b"/>
              <a:pathLst>
                <a:path w="23453" h="10102" extrusionOk="0">
                  <a:moveTo>
                    <a:pt x="22391" y="1"/>
                  </a:moveTo>
                  <a:lnTo>
                    <a:pt x="22391" y="12"/>
                  </a:lnTo>
                  <a:cubicBezTo>
                    <a:pt x="22391" y="23"/>
                    <a:pt x="22369" y="56"/>
                    <a:pt x="22369" y="68"/>
                  </a:cubicBezTo>
                  <a:cubicBezTo>
                    <a:pt x="21777" y="2917"/>
                    <a:pt x="19799" y="5308"/>
                    <a:pt x="17140" y="6470"/>
                  </a:cubicBezTo>
                  <a:cubicBezTo>
                    <a:pt x="16213" y="6861"/>
                    <a:pt x="15274" y="7207"/>
                    <a:pt x="14313" y="7475"/>
                  </a:cubicBezTo>
                  <a:cubicBezTo>
                    <a:pt x="13847" y="7594"/>
                    <a:pt x="13368" y="7654"/>
                    <a:pt x="12889" y="7654"/>
                  </a:cubicBezTo>
                  <a:cubicBezTo>
                    <a:pt x="12555" y="7654"/>
                    <a:pt x="12220" y="7625"/>
                    <a:pt x="11889" y="7565"/>
                  </a:cubicBezTo>
                  <a:cubicBezTo>
                    <a:pt x="10358" y="7285"/>
                    <a:pt x="8883" y="7107"/>
                    <a:pt x="7442" y="7006"/>
                  </a:cubicBezTo>
                  <a:cubicBezTo>
                    <a:pt x="7280" y="7001"/>
                    <a:pt x="7123" y="6998"/>
                    <a:pt x="6968" y="6998"/>
                  </a:cubicBezTo>
                  <a:cubicBezTo>
                    <a:pt x="6813" y="6998"/>
                    <a:pt x="6660" y="7001"/>
                    <a:pt x="6503" y="7006"/>
                  </a:cubicBezTo>
                  <a:cubicBezTo>
                    <a:pt x="4425" y="7118"/>
                    <a:pt x="2246" y="7386"/>
                    <a:pt x="1" y="7766"/>
                  </a:cubicBezTo>
                  <a:cubicBezTo>
                    <a:pt x="470" y="8213"/>
                    <a:pt x="1118" y="8492"/>
                    <a:pt x="1833" y="8492"/>
                  </a:cubicBezTo>
                  <a:cubicBezTo>
                    <a:pt x="2112" y="8492"/>
                    <a:pt x="2369" y="8447"/>
                    <a:pt x="2626" y="8369"/>
                  </a:cubicBezTo>
                  <a:cubicBezTo>
                    <a:pt x="2872" y="8704"/>
                    <a:pt x="3252" y="8950"/>
                    <a:pt x="3677" y="9040"/>
                  </a:cubicBezTo>
                  <a:cubicBezTo>
                    <a:pt x="4045" y="9341"/>
                    <a:pt x="4526" y="9542"/>
                    <a:pt x="5051" y="9542"/>
                  </a:cubicBezTo>
                  <a:cubicBezTo>
                    <a:pt x="5218" y="9542"/>
                    <a:pt x="5386" y="9509"/>
                    <a:pt x="5542" y="9487"/>
                  </a:cubicBezTo>
                  <a:cubicBezTo>
                    <a:pt x="5610" y="9744"/>
                    <a:pt x="5867" y="9933"/>
                    <a:pt x="6146" y="9933"/>
                  </a:cubicBezTo>
                  <a:cubicBezTo>
                    <a:pt x="6258" y="9933"/>
                    <a:pt x="6347" y="9900"/>
                    <a:pt x="6436" y="9855"/>
                  </a:cubicBezTo>
                  <a:cubicBezTo>
                    <a:pt x="6537" y="9911"/>
                    <a:pt x="6660" y="9956"/>
                    <a:pt x="6783" y="9956"/>
                  </a:cubicBezTo>
                  <a:cubicBezTo>
                    <a:pt x="7029" y="9956"/>
                    <a:pt x="7230" y="9833"/>
                    <a:pt x="7341" y="9654"/>
                  </a:cubicBezTo>
                  <a:lnTo>
                    <a:pt x="7375" y="9654"/>
                  </a:lnTo>
                  <a:cubicBezTo>
                    <a:pt x="7598" y="9654"/>
                    <a:pt x="7777" y="9554"/>
                    <a:pt x="7922" y="9397"/>
                  </a:cubicBezTo>
                  <a:lnTo>
                    <a:pt x="7900" y="9397"/>
                  </a:lnTo>
                  <a:cubicBezTo>
                    <a:pt x="8034" y="9397"/>
                    <a:pt x="8157" y="9375"/>
                    <a:pt x="8258" y="9319"/>
                  </a:cubicBezTo>
                  <a:cubicBezTo>
                    <a:pt x="8392" y="9464"/>
                    <a:pt x="8570" y="9565"/>
                    <a:pt x="8794" y="9565"/>
                  </a:cubicBezTo>
                  <a:cubicBezTo>
                    <a:pt x="8906" y="9565"/>
                    <a:pt x="9006" y="9542"/>
                    <a:pt x="9096" y="9498"/>
                  </a:cubicBezTo>
                  <a:cubicBezTo>
                    <a:pt x="9129" y="9665"/>
                    <a:pt x="9274" y="9788"/>
                    <a:pt x="9442" y="9788"/>
                  </a:cubicBezTo>
                  <a:cubicBezTo>
                    <a:pt x="9464" y="9788"/>
                    <a:pt x="9509" y="9777"/>
                    <a:pt x="9542" y="9777"/>
                  </a:cubicBezTo>
                  <a:cubicBezTo>
                    <a:pt x="9710" y="9967"/>
                    <a:pt x="9945" y="10101"/>
                    <a:pt x="10224" y="10101"/>
                  </a:cubicBezTo>
                  <a:cubicBezTo>
                    <a:pt x="10615" y="10101"/>
                    <a:pt x="10950" y="9833"/>
                    <a:pt x="11062" y="9487"/>
                  </a:cubicBezTo>
                  <a:cubicBezTo>
                    <a:pt x="11241" y="9721"/>
                    <a:pt x="11520" y="9878"/>
                    <a:pt x="11844" y="9878"/>
                  </a:cubicBezTo>
                  <a:cubicBezTo>
                    <a:pt x="12112" y="9878"/>
                    <a:pt x="12347" y="9766"/>
                    <a:pt x="12514" y="9598"/>
                  </a:cubicBezTo>
                  <a:cubicBezTo>
                    <a:pt x="12615" y="9632"/>
                    <a:pt x="12727" y="9654"/>
                    <a:pt x="12816" y="9654"/>
                  </a:cubicBezTo>
                  <a:cubicBezTo>
                    <a:pt x="12984" y="9654"/>
                    <a:pt x="13151" y="9609"/>
                    <a:pt x="13308" y="9520"/>
                  </a:cubicBezTo>
                  <a:cubicBezTo>
                    <a:pt x="13453" y="9621"/>
                    <a:pt x="13621" y="9676"/>
                    <a:pt x="13799" y="9676"/>
                  </a:cubicBezTo>
                  <a:cubicBezTo>
                    <a:pt x="13956" y="9676"/>
                    <a:pt x="14079" y="9632"/>
                    <a:pt x="14202" y="9565"/>
                  </a:cubicBezTo>
                  <a:cubicBezTo>
                    <a:pt x="14302" y="9598"/>
                    <a:pt x="14403" y="9621"/>
                    <a:pt x="14492" y="9621"/>
                  </a:cubicBezTo>
                  <a:cubicBezTo>
                    <a:pt x="14604" y="9621"/>
                    <a:pt x="14716" y="9598"/>
                    <a:pt x="14816" y="9554"/>
                  </a:cubicBezTo>
                  <a:cubicBezTo>
                    <a:pt x="14961" y="9643"/>
                    <a:pt x="15129" y="9710"/>
                    <a:pt x="15308" y="9710"/>
                  </a:cubicBezTo>
                  <a:cubicBezTo>
                    <a:pt x="15665" y="9710"/>
                    <a:pt x="15978" y="9498"/>
                    <a:pt x="16112" y="9185"/>
                  </a:cubicBezTo>
                  <a:cubicBezTo>
                    <a:pt x="16146" y="9196"/>
                    <a:pt x="16168" y="9196"/>
                    <a:pt x="16202" y="9196"/>
                  </a:cubicBezTo>
                  <a:cubicBezTo>
                    <a:pt x="16615" y="9196"/>
                    <a:pt x="16950" y="8861"/>
                    <a:pt x="16950" y="8447"/>
                  </a:cubicBezTo>
                  <a:lnTo>
                    <a:pt x="16950" y="8436"/>
                  </a:lnTo>
                  <a:cubicBezTo>
                    <a:pt x="17118" y="8492"/>
                    <a:pt x="17308" y="8526"/>
                    <a:pt x="17486" y="8526"/>
                  </a:cubicBezTo>
                  <a:cubicBezTo>
                    <a:pt x="17889" y="8526"/>
                    <a:pt x="18257" y="8392"/>
                    <a:pt x="18548" y="8157"/>
                  </a:cubicBezTo>
                  <a:cubicBezTo>
                    <a:pt x="18760" y="8280"/>
                    <a:pt x="18995" y="8347"/>
                    <a:pt x="19241" y="8347"/>
                  </a:cubicBezTo>
                  <a:cubicBezTo>
                    <a:pt x="19967" y="8347"/>
                    <a:pt x="20559" y="7799"/>
                    <a:pt x="20615" y="7096"/>
                  </a:cubicBezTo>
                  <a:lnTo>
                    <a:pt x="20749" y="7096"/>
                  </a:lnTo>
                  <a:cubicBezTo>
                    <a:pt x="21956" y="7096"/>
                    <a:pt x="22928" y="6123"/>
                    <a:pt x="22928" y="4928"/>
                  </a:cubicBezTo>
                  <a:cubicBezTo>
                    <a:pt x="22928" y="4637"/>
                    <a:pt x="22872" y="4347"/>
                    <a:pt x="22760" y="4079"/>
                  </a:cubicBezTo>
                  <a:cubicBezTo>
                    <a:pt x="23185" y="3576"/>
                    <a:pt x="23453" y="2917"/>
                    <a:pt x="23431" y="2235"/>
                  </a:cubicBezTo>
                  <a:cubicBezTo>
                    <a:pt x="23431" y="1341"/>
                    <a:pt x="23028" y="526"/>
                    <a:pt x="22391"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9"/>
            <p:cNvSpPr/>
            <p:nvPr/>
          </p:nvSpPr>
          <p:spPr>
            <a:xfrm>
              <a:off x="4012125" y="9850720"/>
              <a:ext cx="641580" cy="619020"/>
            </a:xfrm>
            <a:custGeom>
              <a:avLst/>
              <a:gdLst/>
              <a:ahLst/>
              <a:cxnLst/>
              <a:rect l="l" t="t" r="r" b="b"/>
              <a:pathLst>
                <a:path w="10693" h="10317" extrusionOk="0">
                  <a:moveTo>
                    <a:pt x="5363" y="4439"/>
                  </a:moveTo>
                  <a:cubicBezTo>
                    <a:pt x="5911" y="4439"/>
                    <a:pt x="6358" y="4886"/>
                    <a:pt x="6358" y="5423"/>
                  </a:cubicBezTo>
                  <a:cubicBezTo>
                    <a:pt x="6358" y="5970"/>
                    <a:pt x="5911" y="6417"/>
                    <a:pt x="5363" y="6417"/>
                  </a:cubicBezTo>
                  <a:cubicBezTo>
                    <a:pt x="4816" y="6417"/>
                    <a:pt x="4369" y="5970"/>
                    <a:pt x="4369" y="5423"/>
                  </a:cubicBezTo>
                  <a:cubicBezTo>
                    <a:pt x="4369" y="4886"/>
                    <a:pt x="4816" y="4439"/>
                    <a:pt x="5363" y="4439"/>
                  </a:cubicBezTo>
                  <a:close/>
                  <a:moveTo>
                    <a:pt x="5280" y="1"/>
                  </a:moveTo>
                  <a:cubicBezTo>
                    <a:pt x="4816" y="1"/>
                    <a:pt x="4353" y="76"/>
                    <a:pt x="3911" y="227"/>
                  </a:cubicBezTo>
                  <a:cubicBezTo>
                    <a:pt x="3397" y="406"/>
                    <a:pt x="2950" y="618"/>
                    <a:pt x="2536" y="875"/>
                  </a:cubicBezTo>
                  <a:cubicBezTo>
                    <a:pt x="2983" y="2004"/>
                    <a:pt x="3676" y="3166"/>
                    <a:pt x="4414" y="4339"/>
                  </a:cubicBezTo>
                  <a:cubicBezTo>
                    <a:pt x="4157" y="4562"/>
                    <a:pt x="3989" y="4864"/>
                    <a:pt x="3933" y="5210"/>
                  </a:cubicBezTo>
                  <a:cubicBezTo>
                    <a:pt x="2671" y="5255"/>
                    <a:pt x="1441" y="5344"/>
                    <a:pt x="324" y="5545"/>
                  </a:cubicBezTo>
                  <a:cubicBezTo>
                    <a:pt x="212" y="5568"/>
                    <a:pt x="101" y="5590"/>
                    <a:pt x="0" y="5624"/>
                  </a:cubicBezTo>
                  <a:cubicBezTo>
                    <a:pt x="11" y="6093"/>
                    <a:pt x="101" y="6596"/>
                    <a:pt x="235" y="7110"/>
                  </a:cubicBezTo>
                  <a:cubicBezTo>
                    <a:pt x="268" y="7199"/>
                    <a:pt x="291" y="7300"/>
                    <a:pt x="324" y="7378"/>
                  </a:cubicBezTo>
                  <a:cubicBezTo>
                    <a:pt x="604" y="8205"/>
                    <a:pt x="1129" y="8931"/>
                    <a:pt x="1844" y="9434"/>
                  </a:cubicBezTo>
                  <a:cubicBezTo>
                    <a:pt x="2246" y="9724"/>
                    <a:pt x="2693" y="10026"/>
                    <a:pt x="3173" y="10305"/>
                  </a:cubicBezTo>
                  <a:cubicBezTo>
                    <a:pt x="3698" y="9210"/>
                    <a:pt x="4302" y="8048"/>
                    <a:pt x="4983" y="6808"/>
                  </a:cubicBezTo>
                  <a:cubicBezTo>
                    <a:pt x="5106" y="6842"/>
                    <a:pt x="5240" y="6864"/>
                    <a:pt x="5374" y="6864"/>
                  </a:cubicBezTo>
                  <a:cubicBezTo>
                    <a:pt x="5486" y="6864"/>
                    <a:pt x="5598" y="6853"/>
                    <a:pt x="5710" y="6819"/>
                  </a:cubicBezTo>
                  <a:cubicBezTo>
                    <a:pt x="6391" y="8071"/>
                    <a:pt x="6994" y="9244"/>
                    <a:pt x="7531" y="10316"/>
                  </a:cubicBezTo>
                  <a:cubicBezTo>
                    <a:pt x="8000" y="10037"/>
                    <a:pt x="8447" y="9747"/>
                    <a:pt x="8849" y="9445"/>
                  </a:cubicBezTo>
                  <a:cubicBezTo>
                    <a:pt x="8939" y="9378"/>
                    <a:pt x="9039" y="9322"/>
                    <a:pt x="9106" y="9255"/>
                  </a:cubicBezTo>
                  <a:cubicBezTo>
                    <a:pt x="9765" y="8696"/>
                    <a:pt x="10235" y="7959"/>
                    <a:pt x="10458" y="7132"/>
                  </a:cubicBezTo>
                  <a:cubicBezTo>
                    <a:pt x="10603" y="6618"/>
                    <a:pt x="10682" y="6115"/>
                    <a:pt x="10693" y="5635"/>
                  </a:cubicBezTo>
                  <a:cubicBezTo>
                    <a:pt x="10179" y="5534"/>
                    <a:pt x="9654" y="5456"/>
                    <a:pt x="9095" y="5400"/>
                  </a:cubicBezTo>
                  <a:cubicBezTo>
                    <a:pt x="8346" y="5311"/>
                    <a:pt x="7587" y="5266"/>
                    <a:pt x="6805" y="5244"/>
                  </a:cubicBezTo>
                  <a:cubicBezTo>
                    <a:pt x="6760" y="4886"/>
                    <a:pt x="6581" y="4573"/>
                    <a:pt x="6324" y="4339"/>
                  </a:cubicBezTo>
                  <a:cubicBezTo>
                    <a:pt x="6972" y="3076"/>
                    <a:pt x="7598" y="1925"/>
                    <a:pt x="8201" y="875"/>
                  </a:cubicBezTo>
                  <a:cubicBezTo>
                    <a:pt x="7698" y="641"/>
                    <a:pt x="7218" y="428"/>
                    <a:pt x="6749" y="261"/>
                  </a:cubicBezTo>
                  <a:cubicBezTo>
                    <a:pt x="6275" y="87"/>
                    <a:pt x="5777" y="1"/>
                    <a:pt x="5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9"/>
            <p:cNvSpPr/>
            <p:nvPr/>
          </p:nvSpPr>
          <p:spPr>
            <a:xfrm>
              <a:off x="3231105" y="11106520"/>
              <a:ext cx="2202240" cy="88620"/>
            </a:xfrm>
            <a:custGeom>
              <a:avLst/>
              <a:gdLst/>
              <a:ahLst/>
              <a:cxnLst/>
              <a:rect l="l" t="t" r="r" b="b"/>
              <a:pathLst>
                <a:path w="36704" h="1477" extrusionOk="0">
                  <a:moveTo>
                    <a:pt x="604" y="1"/>
                  </a:moveTo>
                  <a:cubicBezTo>
                    <a:pt x="269" y="1"/>
                    <a:pt x="1" y="336"/>
                    <a:pt x="1" y="738"/>
                  </a:cubicBezTo>
                  <a:cubicBezTo>
                    <a:pt x="1" y="1149"/>
                    <a:pt x="252" y="1477"/>
                    <a:pt x="572" y="1477"/>
                  </a:cubicBezTo>
                  <a:cubicBezTo>
                    <a:pt x="583" y="1477"/>
                    <a:pt x="593" y="1476"/>
                    <a:pt x="604" y="1476"/>
                  </a:cubicBezTo>
                  <a:lnTo>
                    <a:pt x="36101" y="1476"/>
                  </a:lnTo>
                  <a:cubicBezTo>
                    <a:pt x="36436" y="1476"/>
                    <a:pt x="36704" y="1140"/>
                    <a:pt x="36704" y="738"/>
                  </a:cubicBezTo>
                  <a:cubicBezTo>
                    <a:pt x="36704" y="336"/>
                    <a:pt x="36436" y="1"/>
                    <a:pt x="3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39"/>
          <p:cNvGrpSpPr/>
          <p:nvPr/>
        </p:nvGrpSpPr>
        <p:grpSpPr>
          <a:xfrm>
            <a:off x="7140600" y="2874590"/>
            <a:ext cx="1678377" cy="1948690"/>
            <a:chOff x="4921125" y="9250240"/>
            <a:chExt cx="1676700" cy="1946160"/>
          </a:xfrm>
        </p:grpSpPr>
        <p:sp>
          <p:nvSpPr>
            <p:cNvPr id="752" name="Google Shape;752;p39"/>
            <p:cNvSpPr/>
            <p:nvPr/>
          </p:nvSpPr>
          <p:spPr>
            <a:xfrm>
              <a:off x="5000265" y="9860320"/>
              <a:ext cx="1348200" cy="1302600"/>
            </a:xfrm>
            <a:custGeom>
              <a:avLst/>
              <a:gdLst/>
              <a:ahLst/>
              <a:cxnLst/>
              <a:rect l="l" t="t" r="r" b="b"/>
              <a:pathLst>
                <a:path w="22470" h="21710" extrusionOk="0">
                  <a:moveTo>
                    <a:pt x="3576" y="0"/>
                  </a:moveTo>
                  <a:lnTo>
                    <a:pt x="3576" y="1184"/>
                  </a:lnTo>
                  <a:cubicBezTo>
                    <a:pt x="3218" y="8525"/>
                    <a:pt x="2134" y="15251"/>
                    <a:pt x="145" y="21229"/>
                  </a:cubicBezTo>
                  <a:lnTo>
                    <a:pt x="67" y="21486"/>
                  </a:lnTo>
                  <a:cubicBezTo>
                    <a:pt x="56" y="21553"/>
                    <a:pt x="23" y="21631"/>
                    <a:pt x="0" y="21709"/>
                  </a:cubicBezTo>
                  <a:lnTo>
                    <a:pt x="22469" y="21709"/>
                  </a:lnTo>
                  <a:cubicBezTo>
                    <a:pt x="20525" y="16201"/>
                    <a:pt x="19508" y="9207"/>
                    <a:pt x="18883" y="1575"/>
                  </a:cubicBezTo>
                  <a:cubicBezTo>
                    <a:pt x="18860" y="1486"/>
                    <a:pt x="18860" y="1374"/>
                    <a:pt x="18849" y="1274"/>
                  </a:cubicBezTo>
                  <a:lnTo>
                    <a:pt x="188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9"/>
            <p:cNvSpPr/>
            <p:nvPr/>
          </p:nvSpPr>
          <p:spPr>
            <a:xfrm>
              <a:off x="5122245" y="9812680"/>
              <a:ext cx="1104840" cy="55020"/>
            </a:xfrm>
            <a:custGeom>
              <a:avLst/>
              <a:gdLst/>
              <a:ahLst/>
              <a:cxnLst/>
              <a:rect l="l" t="t" r="r" b="b"/>
              <a:pathLst>
                <a:path w="18414" h="917" extrusionOk="0">
                  <a:moveTo>
                    <a:pt x="459" y="1"/>
                  </a:moveTo>
                  <a:cubicBezTo>
                    <a:pt x="213" y="1"/>
                    <a:pt x="1" y="213"/>
                    <a:pt x="1" y="459"/>
                  </a:cubicBezTo>
                  <a:cubicBezTo>
                    <a:pt x="1" y="716"/>
                    <a:pt x="213" y="917"/>
                    <a:pt x="459" y="917"/>
                  </a:cubicBezTo>
                  <a:lnTo>
                    <a:pt x="17945" y="917"/>
                  </a:lnTo>
                  <a:cubicBezTo>
                    <a:pt x="18202" y="917"/>
                    <a:pt x="18414" y="716"/>
                    <a:pt x="18414" y="459"/>
                  </a:cubicBezTo>
                  <a:cubicBezTo>
                    <a:pt x="18414" y="358"/>
                    <a:pt x="18369" y="269"/>
                    <a:pt x="18313" y="191"/>
                  </a:cubicBezTo>
                  <a:cubicBezTo>
                    <a:pt x="18224" y="68"/>
                    <a:pt x="18101" y="1"/>
                    <a:pt x="179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9"/>
            <p:cNvSpPr/>
            <p:nvPr/>
          </p:nvSpPr>
          <p:spPr>
            <a:xfrm>
              <a:off x="5427945" y="10251820"/>
              <a:ext cx="492780" cy="492780"/>
            </a:xfrm>
            <a:custGeom>
              <a:avLst/>
              <a:gdLst/>
              <a:ahLst/>
              <a:cxnLst/>
              <a:rect l="l" t="t" r="r" b="b"/>
              <a:pathLst>
                <a:path w="8213" h="8213" extrusionOk="0">
                  <a:moveTo>
                    <a:pt x="4112" y="0"/>
                  </a:moveTo>
                  <a:cubicBezTo>
                    <a:pt x="2671" y="0"/>
                    <a:pt x="1397" y="738"/>
                    <a:pt x="671" y="1855"/>
                  </a:cubicBezTo>
                  <a:cubicBezTo>
                    <a:pt x="258" y="2492"/>
                    <a:pt x="1" y="3263"/>
                    <a:pt x="1" y="4101"/>
                  </a:cubicBezTo>
                  <a:cubicBezTo>
                    <a:pt x="1" y="4927"/>
                    <a:pt x="258" y="5710"/>
                    <a:pt x="671" y="6346"/>
                  </a:cubicBezTo>
                  <a:cubicBezTo>
                    <a:pt x="1420" y="7464"/>
                    <a:pt x="2671" y="8212"/>
                    <a:pt x="4112" y="8212"/>
                  </a:cubicBezTo>
                  <a:cubicBezTo>
                    <a:pt x="5084" y="8212"/>
                    <a:pt x="5978" y="7877"/>
                    <a:pt x="6682" y="7296"/>
                  </a:cubicBezTo>
                  <a:cubicBezTo>
                    <a:pt x="7621" y="6548"/>
                    <a:pt x="8213" y="5386"/>
                    <a:pt x="8213" y="4101"/>
                  </a:cubicBezTo>
                  <a:cubicBezTo>
                    <a:pt x="8213" y="2816"/>
                    <a:pt x="7621" y="1665"/>
                    <a:pt x="6682" y="905"/>
                  </a:cubicBezTo>
                  <a:cubicBezTo>
                    <a:pt x="5978" y="335"/>
                    <a:pt x="5084" y="0"/>
                    <a:pt x="41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9"/>
            <p:cNvSpPr/>
            <p:nvPr/>
          </p:nvSpPr>
          <p:spPr>
            <a:xfrm>
              <a:off x="5000925" y="9860320"/>
              <a:ext cx="1596900" cy="1303260"/>
            </a:xfrm>
            <a:custGeom>
              <a:avLst/>
              <a:gdLst/>
              <a:ahLst/>
              <a:cxnLst/>
              <a:rect l="l" t="t" r="r" b="b"/>
              <a:pathLst>
                <a:path w="26615" h="21721" extrusionOk="0">
                  <a:moveTo>
                    <a:pt x="3576" y="0"/>
                  </a:moveTo>
                  <a:lnTo>
                    <a:pt x="3576" y="559"/>
                  </a:lnTo>
                  <a:cubicBezTo>
                    <a:pt x="8090" y="1162"/>
                    <a:pt x="12592" y="1520"/>
                    <a:pt x="17106" y="1575"/>
                  </a:cubicBezTo>
                  <a:cubicBezTo>
                    <a:pt x="18346" y="20447"/>
                    <a:pt x="26615" y="20704"/>
                    <a:pt x="0" y="21262"/>
                  </a:cubicBezTo>
                  <a:cubicBezTo>
                    <a:pt x="34" y="21374"/>
                    <a:pt x="112" y="21609"/>
                    <a:pt x="157" y="21720"/>
                  </a:cubicBezTo>
                  <a:lnTo>
                    <a:pt x="22469" y="21720"/>
                  </a:lnTo>
                  <a:cubicBezTo>
                    <a:pt x="20514" y="16201"/>
                    <a:pt x="19497" y="9207"/>
                    <a:pt x="18883" y="1575"/>
                  </a:cubicBezTo>
                  <a:cubicBezTo>
                    <a:pt x="18838" y="1162"/>
                    <a:pt x="18872" y="425"/>
                    <a:pt x="18849" y="0"/>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9"/>
            <p:cNvSpPr/>
            <p:nvPr/>
          </p:nvSpPr>
          <p:spPr>
            <a:xfrm>
              <a:off x="4921125" y="11134000"/>
              <a:ext cx="1506420" cy="62400"/>
            </a:xfrm>
            <a:custGeom>
              <a:avLst/>
              <a:gdLst/>
              <a:ahLst/>
              <a:cxnLst/>
              <a:rect l="l" t="t" r="r" b="b"/>
              <a:pathLst>
                <a:path w="25107" h="1040" extrusionOk="0">
                  <a:moveTo>
                    <a:pt x="425" y="1"/>
                  </a:moveTo>
                  <a:cubicBezTo>
                    <a:pt x="180" y="1"/>
                    <a:pt x="1" y="235"/>
                    <a:pt x="1" y="515"/>
                  </a:cubicBezTo>
                  <a:cubicBezTo>
                    <a:pt x="1" y="794"/>
                    <a:pt x="180" y="1040"/>
                    <a:pt x="425" y="1040"/>
                  </a:cubicBezTo>
                  <a:lnTo>
                    <a:pt x="24693" y="1040"/>
                  </a:lnTo>
                  <a:cubicBezTo>
                    <a:pt x="24928" y="1040"/>
                    <a:pt x="25107" y="794"/>
                    <a:pt x="25107" y="515"/>
                  </a:cubicBezTo>
                  <a:cubicBezTo>
                    <a:pt x="25107" y="224"/>
                    <a:pt x="24917" y="1"/>
                    <a:pt x="24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9"/>
            <p:cNvSpPr/>
            <p:nvPr/>
          </p:nvSpPr>
          <p:spPr>
            <a:xfrm>
              <a:off x="5153085" y="9250240"/>
              <a:ext cx="1000920" cy="498840"/>
            </a:xfrm>
            <a:custGeom>
              <a:avLst/>
              <a:gdLst/>
              <a:ahLst/>
              <a:cxnLst/>
              <a:rect l="l" t="t" r="r" b="b"/>
              <a:pathLst>
                <a:path w="16682" h="8314" extrusionOk="0">
                  <a:moveTo>
                    <a:pt x="9252" y="1"/>
                  </a:moveTo>
                  <a:cubicBezTo>
                    <a:pt x="8593" y="1"/>
                    <a:pt x="8023" y="347"/>
                    <a:pt x="7699" y="861"/>
                  </a:cubicBezTo>
                  <a:cubicBezTo>
                    <a:pt x="7665" y="861"/>
                    <a:pt x="7643" y="883"/>
                    <a:pt x="7609" y="883"/>
                  </a:cubicBezTo>
                  <a:cubicBezTo>
                    <a:pt x="7297" y="448"/>
                    <a:pt x="6794" y="168"/>
                    <a:pt x="6213" y="168"/>
                  </a:cubicBezTo>
                  <a:cubicBezTo>
                    <a:pt x="5576" y="168"/>
                    <a:pt x="5017" y="515"/>
                    <a:pt x="4727" y="1029"/>
                  </a:cubicBezTo>
                  <a:cubicBezTo>
                    <a:pt x="4559" y="962"/>
                    <a:pt x="4369" y="939"/>
                    <a:pt x="4179" y="939"/>
                  </a:cubicBezTo>
                  <a:cubicBezTo>
                    <a:pt x="3531" y="939"/>
                    <a:pt x="2962" y="1297"/>
                    <a:pt x="2682" y="1844"/>
                  </a:cubicBezTo>
                  <a:cubicBezTo>
                    <a:pt x="2414" y="1453"/>
                    <a:pt x="1967" y="1196"/>
                    <a:pt x="1464" y="1196"/>
                  </a:cubicBezTo>
                  <a:cubicBezTo>
                    <a:pt x="660" y="1196"/>
                    <a:pt x="1" y="1855"/>
                    <a:pt x="1" y="2671"/>
                  </a:cubicBezTo>
                  <a:cubicBezTo>
                    <a:pt x="1" y="3230"/>
                    <a:pt x="325" y="3710"/>
                    <a:pt x="783" y="3967"/>
                  </a:cubicBezTo>
                  <a:cubicBezTo>
                    <a:pt x="369" y="4291"/>
                    <a:pt x="90" y="4805"/>
                    <a:pt x="90" y="5386"/>
                  </a:cubicBezTo>
                  <a:cubicBezTo>
                    <a:pt x="90" y="5911"/>
                    <a:pt x="291" y="6369"/>
                    <a:pt x="649" y="6704"/>
                  </a:cubicBezTo>
                  <a:cubicBezTo>
                    <a:pt x="984" y="7006"/>
                    <a:pt x="1408" y="7207"/>
                    <a:pt x="1900" y="7207"/>
                  </a:cubicBezTo>
                  <a:cubicBezTo>
                    <a:pt x="2101" y="7207"/>
                    <a:pt x="2280" y="7174"/>
                    <a:pt x="2448" y="7118"/>
                  </a:cubicBezTo>
                  <a:cubicBezTo>
                    <a:pt x="2615" y="7364"/>
                    <a:pt x="2861" y="7531"/>
                    <a:pt x="3163" y="7587"/>
                  </a:cubicBezTo>
                  <a:cubicBezTo>
                    <a:pt x="3408" y="7788"/>
                    <a:pt x="3732" y="7933"/>
                    <a:pt x="4090" y="7933"/>
                  </a:cubicBezTo>
                  <a:cubicBezTo>
                    <a:pt x="4224" y="7933"/>
                    <a:pt x="4313" y="7922"/>
                    <a:pt x="4425" y="7889"/>
                  </a:cubicBezTo>
                  <a:cubicBezTo>
                    <a:pt x="4481" y="8068"/>
                    <a:pt x="4649" y="8202"/>
                    <a:pt x="4850" y="8202"/>
                  </a:cubicBezTo>
                  <a:cubicBezTo>
                    <a:pt x="4917" y="8202"/>
                    <a:pt x="4984" y="8168"/>
                    <a:pt x="5040" y="8146"/>
                  </a:cubicBezTo>
                  <a:cubicBezTo>
                    <a:pt x="5118" y="8179"/>
                    <a:pt x="5196" y="8213"/>
                    <a:pt x="5285" y="8213"/>
                  </a:cubicBezTo>
                  <a:cubicBezTo>
                    <a:pt x="5453" y="8213"/>
                    <a:pt x="5587" y="8123"/>
                    <a:pt x="5677" y="8001"/>
                  </a:cubicBezTo>
                  <a:lnTo>
                    <a:pt x="5688" y="8001"/>
                  </a:lnTo>
                  <a:cubicBezTo>
                    <a:pt x="5844" y="8001"/>
                    <a:pt x="5967" y="7933"/>
                    <a:pt x="6068" y="7833"/>
                  </a:cubicBezTo>
                  <a:lnTo>
                    <a:pt x="6079" y="7833"/>
                  </a:lnTo>
                  <a:cubicBezTo>
                    <a:pt x="6157" y="7833"/>
                    <a:pt x="6246" y="7811"/>
                    <a:pt x="6313" y="7777"/>
                  </a:cubicBezTo>
                  <a:cubicBezTo>
                    <a:pt x="6414" y="7878"/>
                    <a:pt x="6537" y="7945"/>
                    <a:pt x="6693" y="7945"/>
                  </a:cubicBezTo>
                  <a:cubicBezTo>
                    <a:pt x="6760" y="7945"/>
                    <a:pt x="6839" y="7933"/>
                    <a:pt x="6894" y="7900"/>
                  </a:cubicBezTo>
                  <a:cubicBezTo>
                    <a:pt x="6917" y="8012"/>
                    <a:pt x="7006" y="8101"/>
                    <a:pt x="7129" y="8101"/>
                  </a:cubicBezTo>
                  <a:cubicBezTo>
                    <a:pt x="7151" y="8101"/>
                    <a:pt x="7174" y="8090"/>
                    <a:pt x="7196" y="8090"/>
                  </a:cubicBezTo>
                  <a:cubicBezTo>
                    <a:pt x="7308" y="8224"/>
                    <a:pt x="7475" y="8313"/>
                    <a:pt x="7654" y="8313"/>
                  </a:cubicBezTo>
                  <a:cubicBezTo>
                    <a:pt x="7922" y="8313"/>
                    <a:pt x="8146" y="8123"/>
                    <a:pt x="8235" y="7889"/>
                  </a:cubicBezTo>
                  <a:cubicBezTo>
                    <a:pt x="8358" y="8045"/>
                    <a:pt x="8537" y="8157"/>
                    <a:pt x="8760" y="8157"/>
                  </a:cubicBezTo>
                  <a:cubicBezTo>
                    <a:pt x="8939" y="8157"/>
                    <a:pt x="9095" y="8090"/>
                    <a:pt x="9218" y="7978"/>
                  </a:cubicBezTo>
                  <a:cubicBezTo>
                    <a:pt x="9285" y="7989"/>
                    <a:pt x="9364" y="8001"/>
                    <a:pt x="9431" y="8001"/>
                  </a:cubicBezTo>
                  <a:cubicBezTo>
                    <a:pt x="9554" y="8001"/>
                    <a:pt x="9665" y="7978"/>
                    <a:pt x="9766" y="7922"/>
                  </a:cubicBezTo>
                  <a:cubicBezTo>
                    <a:pt x="9866" y="7989"/>
                    <a:pt x="9978" y="8034"/>
                    <a:pt x="10101" y="8034"/>
                  </a:cubicBezTo>
                  <a:cubicBezTo>
                    <a:pt x="10202" y="8034"/>
                    <a:pt x="10291" y="8001"/>
                    <a:pt x="10380" y="7956"/>
                  </a:cubicBezTo>
                  <a:cubicBezTo>
                    <a:pt x="10436" y="7989"/>
                    <a:pt x="10503" y="8001"/>
                    <a:pt x="10570" y="8001"/>
                  </a:cubicBezTo>
                  <a:cubicBezTo>
                    <a:pt x="10660" y="8001"/>
                    <a:pt x="10727" y="7989"/>
                    <a:pt x="10794" y="7956"/>
                  </a:cubicBezTo>
                  <a:cubicBezTo>
                    <a:pt x="10894" y="8012"/>
                    <a:pt x="11006" y="8056"/>
                    <a:pt x="11129" y="8056"/>
                  </a:cubicBezTo>
                  <a:cubicBezTo>
                    <a:pt x="11375" y="8056"/>
                    <a:pt x="11576" y="7922"/>
                    <a:pt x="11676" y="7710"/>
                  </a:cubicBezTo>
                  <a:lnTo>
                    <a:pt x="11732" y="7710"/>
                  </a:lnTo>
                  <a:cubicBezTo>
                    <a:pt x="12012" y="7710"/>
                    <a:pt x="12246" y="7475"/>
                    <a:pt x="12246" y="7196"/>
                  </a:cubicBezTo>
                  <a:cubicBezTo>
                    <a:pt x="12358" y="7230"/>
                    <a:pt x="12492" y="7263"/>
                    <a:pt x="12615" y="7263"/>
                  </a:cubicBezTo>
                  <a:cubicBezTo>
                    <a:pt x="12894" y="7263"/>
                    <a:pt x="13140" y="7163"/>
                    <a:pt x="13341" y="7006"/>
                  </a:cubicBezTo>
                  <a:cubicBezTo>
                    <a:pt x="13475" y="7096"/>
                    <a:pt x="13643" y="7140"/>
                    <a:pt x="13811" y="7140"/>
                  </a:cubicBezTo>
                  <a:cubicBezTo>
                    <a:pt x="14302" y="7140"/>
                    <a:pt x="14716" y="6760"/>
                    <a:pt x="14749" y="6269"/>
                  </a:cubicBezTo>
                  <a:lnTo>
                    <a:pt x="14850" y="6269"/>
                  </a:lnTo>
                  <a:cubicBezTo>
                    <a:pt x="15676" y="6269"/>
                    <a:pt x="16347" y="5621"/>
                    <a:pt x="16347" y="4794"/>
                  </a:cubicBezTo>
                  <a:cubicBezTo>
                    <a:pt x="16347" y="4582"/>
                    <a:pt x="16302" y="4380"/>
                    <a:pt x="16224" y="4202"/>
                  </a:cubicBezTo>
                  <a:cubicBezTo>
                    <a:pt x="16503" y="3855"/>
                    <a:pt x="16682" y="3408"/>
                    <a:pt x="16637" y="2928"/>
                  </a:cubicBezTo>
                  <a:cubicBezTo>
                    <a:pt x="16637" y="2313"/>
                    <a:pt x="16358" y="1755"/>
                    <a:pt x="15922" y="1397"/>
                  </a:cubicBezTo>
                  <a:cubicBezTo>
                    <a:pt x="15576" y="1107"/>
                    <a:pt x="15129" y="917"/>
                    <a:pt x="14637" y="917"/>
                  </a:cubicBezTo>
                  <a:cubicBezTo>
                    <a:pt x="14190" y="917"/>
                    <a:pt x="13788" y="1062"/>
                    <a:pt x="13453" y="1308"/>
                  </a:cubicBezTo>
                  <a:cubicBezTo>
                    <a:pt x="13118" y="973"/>
                    <a:pt x="12649" y="749"/>
                    <a:pt x="12123" y="749"/>
                  </a:cubicBezTo>
                  <a:cubicBezTo>
                    <a:pt x="11676" y="749"/>
                    <a:pt x="11274" y="906"/>
                    <a:pt x="10950" y="1174"/>
                  </a:cubicBezTo>
                  <a:cubicBezTo>
                    <a:pt x="10704" y="492"/>
                    <a:pt x="10034" y="1"/>
                    <a:pt x="9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9"/>
            <p:cNvSpPr/>
            <p:nvPr/>
          </p:nvSpPr>
          <p:spPr>
            <a:xfrm>
              <a:off x="5191965" y="9332020"/>
              <a:ext cx="962040" cy="417060"/>
            </a:xfrm>
            <a:custGeom>
              <a:avLst/>
              <a:gdLst/>
              <a:ahLst/>
              <a:cxnLst/>
              <a:rect l="l" t="t" r="r" b="b"/>
              <a:pathLst>
                <a:path w="16034" h="6951" extrusionOk="0">
                  <a:moveTo>
                    <a:pt x="15319" y="1"/>
                  </a:moveTo>
                  <a:lnTo>
                    <a:pt x="15319" y="23"/>
                  </a:lnTo>
                  <a:cubicBezTo>
                    <a:pt x="15308" y="34"/>
                    <a:pt x="15308" y="45"/>
                    <a:pt x="15308" y="57"/>
                  </a:cubicBezTo>
                  <a:cubicBezTo>
                    <a:pt x="14883" y="2001"/>
                    <a:pt x="13542" y="3632"/>
                    <a:pt x="11710" y="4436"/>
                  </a:cubicBezTo>
                  <a:cubicBezTo>
                    <a:pt x="11084" y="4716"/>
                    <a:pt x="10447" y="4950"/>
                    <a:pt x="9788" y="5129"/>
                  </a:cubicBezTo>
                  <a:cubicBezTo>
                    <a:pt x="9472" y="5219"/>
                    <a:pt x="9153" y="5261"/>
                    <a:pt x="8832" y="5261"/>
                  </a:cubicBezTo>
                  <a:cubicBezTo>
                    <a:pt x="8596" y="5261"/>
                    <a:pt x="8360" y="5239"/>
                    <a:pt x="8123" y="5196"/>
                  </a:cubicBezTo>
                  <a:cubicBezTo>
                    <a:pt x="7096" y="5017"/>
                    <a:pt x="6068" y="4895"/>
                    <a:pt x="5096" y="4827"/>
                  </a:cubicBezTo>
                  <a:cubicBezTo>
                    <a:pt x="4984" y="4816"/>
                    <a:pt x="4875" y="4811"/>
                    <a:pt x="4767" y="4811"/>
                  </a:cubicBezTo>
                  <a:cubicBezTo>
                    <a:pt x="4660" y="4811"/>
                    <a:pt x="4554" y="4816"/>
                    <a:pt x="4448" y="4827"/>
                  </a:cubicBezTo>
                  <a:cubicBezTo>
                    <a:pt x="3029" y="4895"/>
                    <a:pt x="1531" y="5084"/>
                    <a:pt x="1" y="5341"/>
                  </a:cubicBezTo>
                  <a:cubicBezTo>
                    <a:pt x="336" y="5643"/>
                    <a:pt x="760" y="5844"/>
                    <a:pt x="1252" y="5844"/>
                  </a:cubicBezTo>
                  <a:cubicBezTo>
                    <a:pt x="1453" y="5844"/>
                    <a:pt x="1632" y="5811"/>
                    <a:pt x="1800" y="5755"/>
                  </a:cubicBezTo>
                  <a:cubicBezTo>
                    <a:pt x="1967" y="6001"/>
                    <a:pt x="2213" y="6168"/>
                    <a:pt x="2515" y="6224"/>
                  </a:cubicBezTo>
                  <a:cubicBezTo>
                    <a:pt x="2760" y="6425"/>
                    <a:pt x="3084" y="6570"/>
                    <a:pt x="3442" y="6570"/>
                  </a:cubicBezTo>
                  <a:cubicBezTo>
                    <a:pt x="3576" y="6570"/>
                    <a:pt x="3665" y="6559"/>
                    <a:pt x="3777" y="6526"/>
                  </a:cubicBezTo>
                  <a:cubicBezTo>
                    <a:pt x="3833" y="6705"/>
                    <a:pt x="4001" y="6839"/>
                    <a:pt x="4202" y="6839"/>
                  </a:cubicBezTo>
                  <a:cubicBezTo>
                    <a:pt x="4269" y="6839"/>
                    <a:pt x="4336" y="6805"/>
                    <a:pt x="4392" y="6783"/>
                  </a:cubicBezTo>
                  <a:cubicBezTo>
                    <a:pt x="4470" y="6816"/>
                    <a:pt x="4548" y="6850"/>
                    <a:pt x="4637" y="6850"/>
                  </a:cubicBezTo>
                  <a:cubicBezTo>
                    <a:pt x="4805" y="6850"/>
                    <a:pt x="4939" y="6760"/>
                    <a:pt x="5029" y="6638"/>
                  </a:cubicBezTo>
                  <a:lnTo>
                    <a:pt x="5040" y="6638"/>
                  </a:lnTo>
                  <a:cubicBezTo>
                    <a:pt x="5196" y="6638"/>
                    <a:pt x="5319" y="6570"/>
                    <a:pt x="5420" y="6470"/>
                  </a:cubicBezTo>
                  <a:lnTo>
                    <a:pt x="5431" y="6470"/>
                  </a:lnTo>
                  <a:cubicBezTo>
                    <a:pt x="5509" y="6470"/>
                    <a:pt x="5598" y="6448"/>
                    <a:pt x="5665" y="6414"/>
                  </a:cubicBezTo>
                  <a:cubicBezTo>
                    <a:pt x="5766" y="6515"/>
                    <a:pt x="5889" y="6582"/>
                    <a:pt x="6045" y="6582"/>
                  </a:cubicBezTo>
                  <a:cubicBezTo>
                    <a:pt x="6112" y="6582"/>
                    <a:pt x="6191" y="6570"/>
                    <a:pt x="6246" y="6537"/>
                  </a:cubicBezTo>
                  <a:cubicBezTo>
                    <a:pt x="6269" y="6649"/>
                    <a:pt x="6358" y="6738"/>
                    <a:pt x="6481" y="6738"/>
                  </a:cubicBezTo>
                  <a:cubicBezTo>
                    <a:pt x="6503" y="6738"/>
                    <a:pt x="6526" y="6727"/>
                    <a:pt x="6548" y="6727"/>
                  </a:cubicBezTo>
                  <a:cubicBezTo>
                    <a:pt x="6660" y="6861"/>
                    <a:pt x="6827" y="6950"/>
                    <a:pt x="7006" y="6950"/>
                  </a:cubicBezTo>
                  <a:cubicBezTo>
                    <a:pt x="7274" y="6950"/>
                    <a:pt x="7498" y="6760"/>
                    <a:pt x="7587" y="6526"/>
                  </a:cubicBezTo>
                  <a:cubicBezTo>
                    <a:pt x="7710" y="6682"/>
                    <a:pt x="7889" y="6794"/>
                    <a:pt x="8112" y="6794"/>
                  </a:cubicBezTo>
                  <a:cubicBezTo>
                    <a:pt x="8291" y="6794"/>
                    <a:pt x="8447" y="6727"/>
                    <a:pt x="8570" y="6615"/>
                  </a:cubicBezTo>
                  <a:cubicBezTo>
                    <a:pt x="8637" y="6626"/>
                    <a:pt x="8716" y="6638"/>
                    <a:pt x="8783" y="6638"/>
                  </a:cubicBezTo>
                  <a:cubicBezTo>
                    <a:pt x="8906" y="6638"/>
                    <a:pt x="9017" y="6615"/>
                    <a:pt x="9118" y="6559"/>
                  </a:cubicBezTo>
                  <a:cubicBezTo>
                    <a:pt x="9218" y="6626"/>
                    <a:pt x="9330" y="6671"/>
                    <a:pt x="9453" y="6671"/>
                  </a:cubicBezTo>
                  <a:cubicBezTo>
                    <a:pt x="9554" y="6671"/>
                    <a:pt x="9643" y="6638"/>
                    <a:pt x="9732" y="6593"/>
                  </a:cubicBezTo>
                  <a:cubicBezTo>
                    <a:pt x="9788" y="6626"/>
                    <a:pt x="9855" y="6638"/>
                    <a:pt x="9922" y="6638"/>
                  </a:cubicBezTo>
                  <a:cubicBezTo>
                    <a:pt x="10012" y="6638"/>
                    <a:pt x="10079" y="6626"/>
                    <a:pt x="10146" y="6593"/>
                  </a:cubicBezTo>
                  <a:cubicBezTo>
                    <a:pt x="10246" y="6649"/>
                    <a:pt x="10358" y="6693"/>
                    <a:pt x="10481" y="6693"/>
                  </a:cubicBezTo>
                  <a:cubicBezTo>
                    <a:pt x="10727" y="6693"/>
                    <a:pt x="10928" y="6559"/>
                    <a:pt x="11028" y="6347"/>
                  </a:cubicBezTo>
                  <a:lnTo>
                    <a:pt x="11084" y="6347"/>
                  </a:lnTo>
                  <a:cubicBezTo>
                    <a:pt x="11364" y="6347"/>
                    <a:pt x="11598" y="6112"/>
                    <a:pt x="11598" y="5833"/>
                  </a:cubicBezTo>
                  <a:cubicBezTo>
                    <a:pt x="11710" y="5867"/>
                    <a:pt x="11844" y="5900"/>
                    <a:pt x="11967" y="5900"/>
                  </a:cubicBezTo>
                  <a:cubicBezTo>
                    <a:pt x="12246" y="5900"/>
                    <a:pt x="12492" y="5800"/>
                    <a:pt x="12693" y="5643"/>
                  </a:cubicBezTo>
                  <a:cubicBezTo>
                    <a:pt x="12827" y="5733"/>
                    <a:pt x="12995" y="5777"/>
                    <a:pt x="13163" y="5777"/>
                  </a:cubicBezTo>
                  <a:cubicBezTo>
                    <a:pt x="13654" y="5777"/>
                    <a:pt x="14068" y="5397"/>
                    <a:pt x="14101" y="4906"/>
                  </a:cubicBezTo>
                  <a:lnTo>
                    <a:pt x="14202" y="4906"/>
                  </a:lnTo>
                  <a:cubicBezTo>
                    <a:pt x="15028" y="4906"/>
                    <a:pt x="15699" y="4258"/>
                    <a:pt x="15699" y="3431"/>
                  </a:cubicBezTo>
                  <a:cubicBezTo>
                    <a:pt x="15699" y="3219"/>
                    <a:pt x="15654" y="3017"/>
                    <a:pt x="15576" y="2839"/>
                  </a:cubicBezTo>
                  <a:cubicBezTo>
                    <a:pt x="15855" y="2492"/>
                    <a:pt x="16034" y="2045"/>
                    <a:pt x="16034" y="1543"/>
                  </a:cubicBezTo>
                  <a:cubicBezTo>
                    <a:pt x="16034" y="928"/>
                    <a:pt x="15755" y="369"/>
                    <a:pt x="15319"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9"/>
            <p:cNvSpPr/>
            <p:nvPr/>
          </p:nvSpPr>
          <p:spPr>
            <a:xfrm>
              <a:off x="5454105" y="10276240"/>
              <a:ext cx="439800" cy="423420"/>
            </a:xfrm>
            <a:custGeom>
              <a:avLst/>
              <a:gdLst/>
              <a:ahLst/>
              <a:cxnLst/>
              <a:rect l="l" t="t" r="r" b="b"/>
              <a:pathLst>
                <a:path w="7330" h="7057" extrusionOk="0">
                  <a:moveTo>
                    <a:pt x="3687" y="3012"/>
                  </a:moveTo>
                  <a:cubicBezTo>
                    <a:pt x="4067" y="3012"/>
                    <a:pt x="4369" y="3314"/>
                    <a:pt x="4369" y="3694"/>
                  </a:cubicBezTo>
                  <a:cubicBezTo>
                    <a:pt x="4369" y="4074"/>
                    <a:pt x="4067" y="4386"/>
                    <a:pt x="3687" y="4386"/>
                  </a:cubicBezTo>
                  <a:cubicBezTo>
                    <a:pt x="3308" y="4386"/>
                    <a:pt x="3006" y="4074"/>
                    <a:pt x="3006" y="3694"/>
                  </a:cubicBezTo>
                  <a:cubicBezTo>
                    <a:pt x="3006" y="3314"/>
                    <a:pt x="3308" y="3012"/>
                    <a:pt x="3687" y="3012"/>
                  </a:cubicBezTo>
                  <a:close/>
                  <a:moveTo>
                    <a:pt x="3629" y="1"/>
                  </a:moveTo>
                  <a:cubicBezTo>
                    <a:pt x="3308" y="1"/>
                    <a:pt x="2987" y="54"/>
                    <a:pt x="2682" y="163"/>
                  </a:cubicBezTo>
                  <a:cubicBezTo>
                    <a:pt x="2335" y="286"/>
                    <a:pt x="2011" y="431"/>
                    <a:pt x="1743" y="599"/>
                  </a:cubicBezTo>
                  <a:cubicBezTo>
                    <a:pt x="2056" y="1358"/>
                    <a:pt x="2514" y="2163"/>
                    <a:pt x="3017" y="2967"/>
                  </a:cubicBezTo>
                  <a:cubicBezTo>
                    <a:pt x="2849" y="3124"/>
                    <a:pt x="2727" y="3336"/>
                    <a:pt x="2693" y="3571"/>
                  </a:cubicBezTo>
                  <a:cubicBezTo>
                    <a:pt x="1833" y="3593"/>
                    <a:pt x="984" y="3649"/>
                    <a:pt x="224" y="3805"/>
                  </a:cubicBezTo>
                  <a:cubicBezTo>
                    <a:pt x="157" y="3817"/>
                    <a:pt x="67" y="3839"/>
                    <a:pt x="0" y="3850"/>
                  </a:cubicBezTo>
                  <a:cubicBezTo>
                    <a:pt x="12" y="4174"/>
                    <a:pt x="67" y="4520"/>
                    <a:pt x="168" y="4867"/>
                  </a:cubicBezTo>
                  <a:cubicBezTo>
                    <a:pt x="179" y="4923"/>
                    <a:pt x="201" y="4990"/>
                    <a:pt x="224" y="5046"/>
                  </a:cubicBezTo>
                  <a:cubicBezTo>
                    <a:pt x="425" y="5604"/>
                    <a:pt x="782" y="6107"/>
                    <a:pt x="1274" y="6465"/>
                  </a:cubicBezTo>
                  <a:cubicBezTo>
                    <a:pt x="1553" y="6654"/>
                    <a:pt x="1855" y="6856"/>
                    <a:pt x="2179" y="7046"/>
                  </a:cubicBezTo>
                  <a:cubicBezTo>
                    <a:pt x="2548" y="6308"/>
                    <a:pt x="2961" y="5515"/>
                    <a:pt x="3419" y="4655"/>
                  </a:cubicBezTo>
                  <a:cubicBezTo>
                    <a:pt x="3509" y="4688"/>
                    <a:pt x="3587" y="4699"/>
                    <a:pt x="3687" y="4699"/>
                  </a:cubicBezTo>
                  <a:cubicBezTo>
                    <a:pt x="3777" y="4699"/>
                    <a:pt x="3844" y="4688"/>
                    <a:pt x="3911" y="4677"/>
                  </a:cubicBezTo>
                  <a:cubicBezTo>
                    <a:pt x="4369" y="5526"/>
                    <a:pt x="4794" y="6319"/>
                    <a:pt x="5151" y="7057"/>
                  </a:cubicBezTo>
                  <a:cubicBezTo>
                    <a:pt x="5475" y="6867"/>
                    <a:pt x="5788" y="6666"/>
                    <a:pt x="6067" y="6476"/>
                  </a:cubicBezTo>
                  <a:cubicBezTo>
                    <a:pt x="6123" y="6431"/>
                    <a:pt x="6190" y="6386"/>
                    <a:pt x="6246" y="6330"/>
                  </a:cubicBezTo>
                  <a:cubicBezTo>
                    <a:pt x="6693" y="5962"/>
                    <a:pt x="7017" y="5459"/>
                    <a:pt x="7162" y="4878"/>
                  </a:cubicBezTo>
                  <a:cubicBezTo>
                    <a:pt x="7263" y="4520"/>
                    <a:pt x="7319" y="4185"/>
                    <a:pt x="7330" y="3861"/>
                  </a:cubicBezTo>
                  <a:cubicBezTo>
                    <a:pt x="6983" y="3783"/>
                    <a:pt x="6626" y="3727"/>
                    <a:pt x="6246" y="3682"/>
                  </a:cubicBezTo>
                  <a:cubicBezTo>
                    <a:pt x="5743" y="3627"/>
                    <a:pt x="5207" y="3604"/>
                    <a:pt x="4671" y="3582"/>
                  </a:cubicBezTo>
                  <a:cubicBezTo>
                    <a:pt x="4637" y="3336"/>
                    <a:pt x="4514" y="3124"/>
                    <a:pt x="4347" y="2967"/>
                  </a:cubicBezTo>
                  <a:cubicBezTo>
                    <a:pt x="4782" y="2107"/>
                    <a:pt x="5207" y="1325"/>
                    <a:pt x="5620" y="599"/>
                  </a:cubicBezTo>
                  <a:cubicBezTo>
                    <a:pt x="5285" y="431"/>
                    <a:pt x="4950" y="286"/>
                    <a:pt x="4626" y="174"/>
                  </a:cubicBezTo>
                  <a:cubicBezTo>
                    <a:pt x="4305" y="60"/>
                    <a:pt x="3967" y="1"/>
                    <a:pt x="3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39"/>
          <p:cNvGrpSpPr/>
          <p:nvPr/>
        </p:nvGrpSpPr>
        <p:grpSpPr>
          <a:xfrm>
            <a:off x="-914400" y="2845632"/>
            <a:ext cx="2204442" cy="1977648"/>
            <a:chOff x="3231105" y="9220060"/>
            <a:chExt cx="2202240" cy="1975080"/>
          </a:xfrm>
        </p:grpSpPr>
        <p:sp>
          <p:nvSpPr>
            <p:cNvPr id="761" name="Google Shape;761;p39"/>
            <p:cNvSpPr/>
            <p:nvPr/>
          </p:nvSpPr>
          <p:spPr>
            <a:xfrm>
              <a:off x="3375885" y="9822760"/>
              <a:ext cx="89940" cy="813900"/>
            </a:xfrm>
            <a:custGeom>
              <a:avLst/>
              <a:gdLst/>
              <a:ahLst/>
              <a:cxnLst/>
              <a:rect l="l" t="t" r="r" b="b"/>
              <a:pathLst>
                <a:path w="1499" h="13565" extrusionOk="0">
                  <a:moveTo>
                    <a:pt x="202" y="0"/>
                  </a:moveTo>
                  <a:lnTo>
                    <a:pt x="1" y="13564"/>
                  </a:lnTo>
                  <a:lnTo>
                    <a:pt x="1498" y="13564"/>
                  </a:lnTo>
                  <a:lnTo>
                    <a:pt x="13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9"/>
            <p:cNvSpPr/>
            <p:nvPr/>
          </p:nvSpPr>
          <p:spPr>
            <a:xfrm>
              <a:off x="3375885" y="9822760"/>
              <a:ext cx="89940" cy="813240"/>
            </a:xfrm>
            <a:custGeom>
              <a:avLst/>
              <a:gdLst/>
              <a:ahLst/>
              <a:cxnLst/>
              <a:rect l="l" t="t" r="r" b="b"/>
              <a:pathLst>
                <a:path w="1499" h="13554" extrusionOk="0">
                  <a:moveTo>
                    <a:pt x="202" y="0"/>
                  </a:moveTo>
                  <a:lnTo>
                    <a:pt x="828" y="123"/>
                  </a:lnTo>
                  <a:cubicBezTo>
                    <a:pt x="984" y="157"/>
                    <a:pt x="1096" y="291"/>
                    <a:pt x="1096" y="447"/>
                  </a:cubicBezTo>
                  <a:lnTo>
                    <a:pt x="1264" y="12816"/>
                  </a:lnTo>
                  <a:cubicBezTo>
                    <a:pt x="1264" y="12983"/>
                    <a:pt x="1152" y="13151"/>
                    <a:pt x="995" y="13207"/>
                  </a:cubicBezTo>
                  <a:lnTo>
                    <a:pt x="1" y="13553"/>
                  </a:lnTo>
                  <a:lnTo>
                    <a:pt x="1498" y="13553"/>
                  </a:lnTo>
                  <a:lnTo>
                    <a:pt x="1308"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9"/>
            <p:cNvSpPr/>
            <p:nvPr/>
          </p:nvSpPr>
          <p:spPr>
            <a:xfrm>
              <a:off x="3231105" y="11106520"/>
              <a:ext cx="2202240" cy="88620"/>
            </a:xfrm>
            <a:custGeom>
              <a:avLst/>
              <a:gdLst/>
              <a:ahLst/>
              <a:cxnLst/>
              <a:rect l="l" t="t" r="r" b="b"/>
              <a:pathLst>
                <a:path w="36704" h="1477" extrusionOk="0">
                  <a:moveTo>
                    <a:pt x="604" y="1"/>
                  </a:moveTo>
                  <a:cubicBezTo>
                    <a:pt x="269" y="1"/>
                    <a:pt x="1" y="336"/>
                    <a:pt x="1" y="738"/>
                  </a:cubicBezTo>
                  <a:cubicBezTo>
                    <a:pt x="1" y="1149"/>
                    <a:pt x="252" y="1477"/>
                    <a:pt x="572" y="1477"/>
                  </a:cubicBezTo>
                  <a:cubicBezTo>
                    <a:pt x="583" y="1477"/>
                    <a:pt x="593" y="1476"/>
                    <a:pt x="604" y="1476"/>
                  </a:cubicBezTo>
                  <a:lnTo>
                    <a:pt x="36101" y="1476"/>
                  </a:lnTo>
                  <a:cubicBezTo>
                    <a:pt x="36436" y="1476"/>
                    <a:pt x="36704" y="1140"/>
                    <a:pt x="36704" y="738"/>
                  </a:cubicBezTo>
                  <a:cubicBezTo>
                    <a:pt x="36704" y="336"/>
                    <a:pt x="36436" y="1"/>
                    <a:pt x="3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9"/>
            <p:cNvSpPr/>
            <p:nvPr/>
          </p:nvSpPr>
          <p:spPr>
            <a:xfrm>
              <a:off x="3312225" y="10636600"/>
              <a:ext cx="697920" cy="469980"/>
            </a:xfrm>
            <a:custGeom>
              <a:avLst/>
              <a:gdLst/>
              <a:ahLst/>
              <a:cxnLst/>
              <a:rect l="l" t="t" r="r" b="b"/>
              <a:pathLst>
                <a:path w="11632" h="7833" extrusionOk="0">
                  <a:moveTo>
                    <a:pt x="1" y="0"/>
                  </a:moveTo>
                  <a:lnTo>
                    <a:pt x="1" y="7833"/>
                  </a:lnTo>
                  <a:lnTo>
                    <a:pt x="11632" y="7833"/>
                  </a:lnTo>
                  <a:lnTo>
                    <a:pt x="11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9"/>
            <p:cNvSpPr/>
            <p:nvPr/>
          </p:nvSpPr>
          <p:spPr>
            <a:xfrm>
              <a:off x="3931665" y="10470340"/>
              <a:ext cx="861480" cy="636240"/>
            </a:xfrm>
            <a:custGeom>
              <a:avLst/>
              <a:gdLst/>
              <a:ahLst/>
              <a:cxnLst/>
              <a:rect l="l" t="t" r="r" b="b"/>
              <a:pathLst>
                <a:path w="14358" h="10604" extrusionOk="0">
                  <a:moveTo>
                    <a:pt x="0" y="1"/>
                  </a:moveTo>
                  <a:lnTo>
                    <a:pt x="0" y="10604"/>
                  </a:lnTo>
                  <a:lnTo>
                    <a:pt x="14358" y="10604"/>
                  </a:lnTo>
                  <a:lnTo>
                    <a:pt x="143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9"/>
            <p:cNvSpPr/>
            <p:nvPr/>
          </p:nvSpPr>
          <p:spPr>
            <a:xfrm>
              <a:off x="4792425" y="10759300"/>
              <a:ext cx="570540" cy="347280"/>
            </a:xfrm>
            <a:custGeom>
              <a:avLst/>
              <a:gdLst/>
              <a:ahLst/>
              <a:cxnLst/>
              <a:rect l="l" t="t" r="r" b="b"/>
              <a:pathLst>
                <a:path w="9509" h="5788" extrusionOk="0">
                  <a:moveTo>
                    <a:pt x="1" y="0"/>
                  </a:moveTo>
                  <a:lnTo>
                    <a:pt x="1" y="5788"/>
                  </a:lnTo>
                  <a:lnTo>
                    <a:pt x="9509" y="5788"/>
                  </a:lnTo>
                  <a:lnTo>
                    <a:pt x="95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9"/>
            <p:cNvSpPr/>
            <p:nvPr/>
          </p:nvSpPr>
          <p:spPr>
            <a:xfrm>
              <a:off x="3369885" y="10748560"/>
              <a:ext cx="203160" cy="89880"/>
            </a:xfrm>
            <a:custGeom>
              <a:avLst/>
              <a:gdLst/>
              <a:ahLst/>
              <a:cxnLst/>
              <a:rect l="l" t="t" r="r" b="b"/>
              <a:pathLst>
                <a:path w="3386" h="1498" extrusionOk="0">
                  <a:moveTo>
                    <a:pt x="0" y="0"/>
                  </a:moveTo>
                  <a:lnTo>
                    <a:pt x="0" y="1498"/>
                  </a:lnTo>
                  <a:lnTo>
                    <a:pt x="3386" y="1498"/>
                  </a:lnTo>
                  <a:lnTo>
                    <a:pt x="33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9"/>
            <p:cNvSpPr/>
            <p:nvPr/>
          </p:nvSpPr>
          <p:spPr>
            <a:xfrm>
              <a:off x="3638025" y="10748560"/>
              <a:ext cx="203220" cy="89880"/>
            </a:xfrm>
            <a:custGeom>
              <a:avLst/>
              <a:gdLst/>
              <a:ahLst/>
              <a:cxnLst/>
              <a:rect l="l" t="t" r="r" b="b"/>
              <a:pathLst>
                <a:path w="3387" h="1498" extrusionOk="0">
                  <a:moveTo>
                    <a:pt x="1" y="0"/>
                  </a:moveTo>
                  <a:lnTo>
                    <a:pt x="1" y="1498"/>
                  </a:lnTo>
                  <a:lnTo>
                    <a:pt x="3386" y="1498"/>
                  </a:lnTo>
                  <a:lnTo>
                    <a:pt x="33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9"/>
            <p:cNvSpPr/>
            <p:nvPr/>
          </p:nvSpPr>
          <p:spPr>
            <a:xfrm>
              <a:off x="3638025" y="10938940"/>
              <a:ext cx="203220" cy="89220"/>
            </a:xfrm>
            <a:custGeom>
              <a:avLst/>
              <a:gdLst/>
              <a:ahLst/>
              <a:cxnLst/>
              <a:rect l="l" t="t" r="r" b="b"/>
              <a:pathLst>
                <a:path w="3387" h="1487" extrusionOk="0">
                  <a:moveTo>
                    <a:pt x="1" y="0"/>
                  </a:moveTo>
                  <a:lnTo>
                    <a:pt x="1" y="1486"/>
                  </a:lnTo>
                  <a:lnTo>
                    <a:pt x="3386" y="1486"/>
                  </a:lnTo>
                  <a:lnTo>
                    <a:pt x="33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9"/>
            <p:cNvSpPr/>
            <p:nvPr/>
          </p:nvSpPr>
          <p:spPr>
            <a:xfrm>
              <a:off x="3369885" y="10938940"/>
              <a:ext cx="203160" cy="89220"/>
            </a:xfrm>
            <a:custGeom>
              <a:avLst/>
              <a:gdLst/>
              <a:ahLst/>
              <a:cxnLst/>
              <a:rect l="l" t="t" r="r" b="b"/>
              <a:pathLst>
                <a:path w="3386" h="1487" extrusionOk="0">
                  <a:moveTo>
                    <a:pt x="0" y="0"/>
                  </a:moveTo>
                  <a:lnTo>
                    <a:pt x="0" y="1486"/>
                  </a:lnTo>
                  <a:lnTo>
                    <a:pt x="3386" y="1486"/>
                  </a:lnTo>
                  <a:lnTo>
                    <a:pt x="33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9"/>
            <p:cNvSpPr/>
            <p:nvPr/>
          </p:nvSpPr>
          <p:spPr>
            <a:xfrm>
              <a:off x="4840005" y="10826320"/>
              <a:ext cx="202560" cy="89880"/>
            </a:xfrm>
            <a:custGeom>
              <a:avLst/>
              <a:gdLst/>
              <a:ahLst/>
              <a:cxnLst/>
              <a:rect l="l" t="t" r="r" b="b"/>
              <a:pathLst>
                <a:path w="3376" h="1498" extrusionOk="0">
                  <a:moveTo>
                    <a:pt x="1" y="0"/>
                  </a:moveTo>
                  <a:lnTo>
                    <a:pt x="1" y="1498"/>
                  </a:lnTo>
                  <a:lnTo>
                    <a:pt x="3375" y="1498"/>
                  </a:lnTo>
                  <a:lnTo>
                    <a:pt x="33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9"/>
            <p:cNvSpPr/>
            <p:nvPr/>
          </p:nvSpPr>
          <p:spPr>
            <a:xfrm>
              <a:off x="5109525" y="10826320"/>
              <a:ext cx="203160" cy="89880"/>
            </a:xfrm>
            <a:custGeom>
              <a:avLst/>
              <a:gdLst/>
              <a:ahLst/>
              <a:cxnLst/>
              <a:rect l="l" t="t" r="r" b="b"/>
              <a:pathLst>
                <a:path w="3386" h="1498" extrusionOk="0">
                  <a:moveTo>
                    <a:pt x="0" y="0"/>
                  </a:moveTo>
                  <a:lnTo>
                    <a:pt x="0" y="1498"/>
                  </a:lnTo>
                  <a:lnTo>
                    <a:pt x="3386" y="1498"/>
                  </a:lnTo>
                  <a:lnTo>
                    <a:pt x="33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9"/>
            <p:cNvSpPr/>
            <p:nvPr/>
          </p:nvSpPr>
          <p:spPr>
            <a:xfrm>
              <a:off x="5109525" y="10993900"/>
              <a:ext cx="203160" cy="89880"/>
            </a:xfrm>
            <a:custGeom>
              <a:avLst/>
              <a:gdLst/>
              <a:ahLst/>
              <a:cxnLst/>
              <a:rect l="l" t="t" r="r" b="b"/>
              <a:pathLst>
                <a:path w="3386" h="1498" extrusionOk="0">
                  <a:moveTo>
                    <a:pt x="0" y="1"/>
                  </a:moveTo>
                  <a:lnTo>
                    <a:pt x="0" y="1498"/>
                  </a:lnTo>
                  <a:lnTo>
                    <a:pt x="3386" y="1498"/>
                  </a:lnTo>
                  <a:lnTo>
                    <a:pt x="3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9"/>
            <p:cNvSpPr/>
            <p:nvPr/>
          </p:nvSpPr>
          <p:spPr>
            <a:xfrm>
              <a:off x="4840005" y="10993900"/>
              <a:ext cx="202560" cy="89880"/>
            </a:xfrm>
            <a:custGeom>
              <a:avLst/>
              <a:gdLst/>
              <a:ahLst/>
              <a:cxnLst/>
              <a:rect l="l" t="t" r="r" b="b"/>
              <a:pathLst>
                <a:path w="3376" h="1498" extrusionOk="0">
                  <a:moveTo>
                    <a:pt x="1" y="1"/>
                  </a:moveTo>
                  <a:lnTo>
                    <a:pt x="1" y="1498"/>
                  </a:lnTo>
                  <a:lnTo>
                    <a:pt x="3375" y="1498"/>
                  </a:ln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9"/>
            <p:cNvSpPr/>
            <p:nvPr/>
          </p:nvSpPr>
          <p:spPr>
            <a:xfrm>
              <a:off x="3998685" y="10591660"/>
              <a:ext cx="202500" cy="89940"/>
            </a:xfrm>
            <a:custGeom>
              <a:avLst/>
              <a:gdLst/>
              <a:ahLst/>
              <a:cxnLst/>
              <a:rect l="l" t="t" r="r" b="b"/>
              <a:pathLst>
                <a:path w="3375" h="1499" extrusionOk="0">
                  <a:moveTo>
                    <a:pt x="1" y="1"/>
                  </a:moveTo>
                  <a:lnTo>
                    <a:pt x="1" y="1498"/>
                  </a:lnTo>
                  <a:lnTo>
                    <a:pt x="3375" y="1498"/>
                  </a:ln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9"/>
            <p:cNvSpPr/>
            <p:nvPr/>
          </p:nvSpPr>
          <p:spPr>
            <a:xfrm>
              <a:off x="4260165" y="10591660"/>
              <a:ext cx="202500" cy="89940"/>
            </a:xfrm>
            <a:custGeom>
              <a:avLst/>
              <a:gdLst/>
              <a:ahLst/>
              <a:cxnLst/>
              <a:rect l="l" t="t" r="r" b="b"/>
              <a:pathLst>
                <a:path w="3375" h="1499" extrusionOk="0">
                  <a:moveTo>
                    <a:pt x="0" y="1"/>
                  </a:moveTo>
                  <a:lnTo>
                    <a:pt x="0" y="1498"/>
                  </a:lnTo>
                  <a:lnTo>
                    <a:pt x="3374" y="1498"/>
                  </a:lnTo>
                  <a:lnTo>
                    <a:pt x="33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9"/>
            <p:cNvSpPr/>
            <p:nvPr/>
          </p:nvSpPr>
          <p:spPr>
            <a:xfrm>
              <a:off x="4522245" y="10591660"/>
              <a:ext cx="203220" cy="89940"/>
            </a:xfrm>
            <a:custGeom>
              <a:avLst/>
              <a:gdLst/>
              <a:ahLst/>
              <a:cxnLst/>
              <a:rect l="l" t="t" r="r" b="b"/>
              <a:pathLst>
                <a:path w="3387" h="1499" extrusionOk="0">
                  <a:moveTo>
                    <a:pt x="1" y="1"/>
                  </a:moveTo>
                  <a:lnTo>
                    <a:pt x="1" y="1498"/>
                  </a:lnTo>
                  <a:lnTo>
                    <a:pt x="3386" y="1498"/>
                  </a:lnTo>
                  <a:lnTo>
                    <a:pt x="3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9"/>
            <p:cNvSpPr/>
            <p:nvPr/>
          </p:nvSpPr>
          <p:spPr>
            <a:xfrm>
              <a:off x="3998685" y="10748560"/>
              <a:ext cx="202500" cy="89880"/>
            </a:xfrm>
            <a:custGeom>
              <a:avLst/>
              <a:gdLst/>
              <a:ahLst/>
              <a:cxnLst/>
              <a:rect l="l" t="t" r="r" b="b"/>
              <a:pathLst>
                <a:path w="3375" h="1498" extrusionOk="0">
                  <a:moveTo>
                    <a:pt x="1" y="0"/>
                  </a:moveTo>
                  <a:lnTo>
                    <a:pt x="1" y="1498"/>
                  </a:lnTo>
                  <a:lnTo>
                    <a:pt x="3375" y="1498"/>
                  </a:lnTo>
                  <a:lnTo>
                    <a:pt x="33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9"/>
            <p:cNvSpPr/>
            <p:nvPr/>
          </p:nvSpPr>
          <p:spPr>
            <a:xfrm>
              <a:off x="4260165" y="10748560"/>
              <a:ext cx="202500" cy="89880"/>
            </a:xfrm>
            <a:custGeom>
              <a:avLst/>
              <a:gdLst/>
              <a:ahLst/>
              <a:cxnLst/>
              <a:rect l="l" t="t" r="r" b="b"/>
              <a:pathLst>
                <a:path w="3375" h="1498" extrusionOk="0">
                  <a:moveTo>
                    <a:pt x="0" y="0"/>
                  </a:moveTo>
                  <a:lnTo>
                    <a:pt x="0" y="1498"/>
                  </a:lnTo>
                  <a:lnTo>
                    <a:pt x="3374" y="1498"/>
                  </a:lnTo>
                  <a:lnTo>
                    <a:pt x="33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9"/>
            <p:cNvSpPr/>
            <p:nvPr/>
          </p:nvSpPr>
          <p:spPr>
            <a:xfrm>
              <a:off x="4522245" y="10748560"/>
              <a:ext cx="203220" cy="89880"/>
            </a:xfrm>
            <a:custGeom>
              <a:avLst/>
              <a:gdLst/>
              <a:ahLst/>
              <a:cxnLst/>
              <a:rect l="l" t="t" r="r" b="b"/>
              <a:pathLst>
                <a:path w="3387" h="1498" extrusionOk="0">
                  <a:moveTo>
                    <a:pt x="1" y="0"/>
                  </a:moveTo>
                  <a:lnTo>
                    <a:pt x="1" y="1498"/>
                  </a:lnTo>
                  <a:lnTo>
                    <a:pt x="3386" y="1498"/>
                  </a:lnTo>
                  <a:lnTo>
                    <a:pt x="33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9"/>
            <p:cNvSpPr/>
            <p:nvPr/>
          </p:nvSpPr>
          <p:spPr>
            <a:xfrm>
              <a:off x="3998685" y="10905400"/>
              <a:ext cx="202500" cy="89220"/>
            </a:xfrm>
            <a:custGeom>
              <a:avLst/>
              <a:gdLst/>
              <a:ahLst/>
              <a:cxnLst/>
              <a:rect l="l" t="t" r="r" b="b"/>
              <a:pathLst>
                <a:path w="3375" h="1487" extrusionOk="0">
                  <a:moveTo>
                    <a:pt x="1" y="1"/>
                  </a:moveTo>
                  <a:lnTo>
                    <a:pt x="1" y="1487"/>
                  </a:lnTo>
                  <a:lnTo>
                    <a:pt x="3375" y="1487"/>
                  </a:ln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9"/>
            <p:cNvSpPr/>
            <p:nvPr/>
          </p:nvSpPr>
          <p:spPr>
            <a:xfrm>
              <a:off x="4260165" y="10905400"/>
              <a:ext cx="202500" cy="89220"/>
            </a:xfrm>
            <a:custGeom>
              <a:avLst/>
              <a:gdLst/>
              <a:ahLst/>
              <a:cxnLst/>
              <a:rect l="l" t="t" r="r" b="b"/>
              <a:pathLst>
                <a:path w="3375" h="1487" extrusionOk="0">
                  <a:moveTo>
                    <a:pt x="0" y="1"/>
                  </a:moveTo>
                  <a:lnTo>
                    <a:pt x="0" y="1487"/>
                  </a:lnTo>
                  <a:lnTo>
                    <a:pt x="3374" y="1487"/>
                  </a:lnTo>
                  <a:lnTo>
                    <a:pt x="33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9"/>
            <p:cNvSpPr/>
            <p:nvPr/>
          </p:nvSpPr>
          <p:spPr>
            <a:xfrm>
              <a:off x="4522245" y="10905400"/>
              <a:ext cx="203220" cy="89220"/>
            </a:xfrm>
            <a:custGeom>
              <a:avLst/>
              <a:gdLst/>
              <a:ahLst/>
              <a:cxnLst/>
              <a:rect l="l" t="t" r="r" b="b"/>
              <a:pathLst>
                <a:path w="3387" h="1487" extrusionOk="0">
                  <a:moveTo>
                    <a:pt x="1" y="1"/>
                  </a:moveTo>
                  <a:lnTo>
                    <a:pt x="1" y="1487"/>
                  </a:lnTo>
                  <a:lnTo>
                    <a:pt x="3386" y="1487"/>
                  </a:lnTo>
                  <a:lnTo>
                    <a:pt x="3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9"/>
            <p:cNvSpPr/>
            <p:nvPr/>
          </p:nvSpPr>
          <p:spPr>
            <a:xfrm>
              <a:off x="4792425" y="10759300"/>
              <a:ext cx="38940" cy="347280"/>
            </a:xfrm>
            <a:custGeom>
              <a:avLst/>
              <a:gdLst/>
              <a:ahLst/>
              <a:cxnLst/>
              <a:rect l="l" t="t" r="r" b="b"/>
              <a:pathLst>
                <a:path w="649" h="5788" extrusionOk="0">
                  <a:moveTo>
                    <a:pt x="1" y="0"/>
                  </a:moveTo>
                  <a:lnTo>
                    <a:pt x="1" y="5788"/>
                  </a:lnTo>
                  <a:lnTo>
                    <a:pt x="649" y="5788"/>
                  </a:lnTo>
                  <a:lnTo>
                    <a:pt x="36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9"/>
            <p:cNvSpPr/>
            <p:nvPr/>
          </p:nvSpPr>
          <p:spPr>
            <a:xfrm>
              <a:off x="3861945" y="10636600"/>
              <a:ext cx="69780" cy="469980"/>
            </a:xfrm>
            <a:custGeom>
              <a:avLst/>
              <a:gdLst/>
              <a:ahLst/>
              <a:cxnLst/>
              <a:rect l="l" t="t" r="r" b="b"/>
              <a:pathLst>
                <a:path w="1163" h="7833" extrusionOk="0">
                  <a:moveTo>
                    <a:pt x="682" y="0"/>
                  </a:moveTo>
                  <a:lnTo>
                    <a:pt x="0" y="7833"/>
                  </a:lnTo>
                  <a:lnTo>
                    <a:pt x="1162" y="7833"/>
                  </a:lnTo>
                  <a:lnTo>
                    <a:pt x="1162"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9"/>
            <p:cNvSpPr/>
            <p:nvPr/>
          </p:nvSpPr>
          <p:spPr>
            <a:xfrm>
              <a:off x="3297465" y="9220060"/>
              <a:ext cx="274920" cy="575940"/>
            </a:xfrm>
            <a:custGeom>
              <a:avLst/>
              <a:gdLst/>
              <a:ahLst/>
              <a:cxnLst/>
              <a:rect l="l" t="t" r="r" b="b"/>
              <a:pathLst>
                <a:path w="4582" h="9599" extrusionOk="0">
                  <a:moveTo>
                    <a:pt x="1800" y="1"/>
                  </a:moveTo>
                  <a:cubicBezTo>
                    <a:pt x="872" y="1"/>
                    <a:pt x="124" y="761"/>
                    <a:pt x="124" y="1677"/>
                  </a:cubicBezTo>
                  <a:cubicBezTo>
                    <a:pt x="124" y="1911"/>
                    <a:pt x="168" y="2124"/>
                    <a:pt x="247" y="2314"/>
                  </a:cubicBezTo>
                  <a:cubicBezTo>
                    <a:pt x="202" y="2437"/>
                    <a:pt x="179" y="2526"/>
                    <a:pt x="179" y="2649"/>
                  </a:cubicBezTo>
                  <a:cubicBezTo>
                    <a:pt x="179" y="2995"/>
                    <a:pt x="369" y="3275"/>
                    <a:pt x="649" y="3409"/>
                  </a:cubicBezTo>
                  <a:cubicBezTo>
                    <a:pt x="247" y="3688"/>
                    <a:pt x="1" y="4135"/>
                    <a:pt x="1" y="4649"/>
                  </a:cubicBezTo>
                  <a:cubicBezTo>
                    <a:pt x="1" y="5040"/>
                    <a:pt x="146" y="5409"/>
                    <a:pt x="403" y="5677"/>
                  </a:cubicBezTo>
                  <a:cubicBezTo>
                    <a:pt x="347" y="5788"/>
                    <a:pt x="314" y="5923"/>
                    <a:pt x="314" y="6068"/>
                  </a:cubicBezTo>
                  <a:cubicBezTo>
                    <a:pt x="314" y="6448"/>
                    <a:pt x="559" y="6794"/>
                    <a:pt x="872" y="6939"/>
                  </a:cubicBezTo>
                  <a:cubicBezTo>
                    <a:pt x="805" y="7073"/>
                    <a:pt x="760" y="7207"/>
                    <a:pt x="760" y="7353"/>
                  </a:cubicBezTo>
                  <a:cubicBezTo>
                    <a:pt x="760" y="7666"/>
                    <a:pt x="928" y="7934"/>
                    <a:pt x="1185" y="8090"/>
                  </a:cubicBezTo>
                  <a:cubicBezTo>
                    <a:pt x="1006" y="8202"/>
                    <a:pt x="872" y="8392"/>
                    <a:pt x="872" y="8638"/>
                  </a:cubicBezTo>
                  <a:cubicBezTo>
                    <a:pt x="872" y="8995"/>
                    <a:pt x="1152" y="9274"/>
                    <a:pt x="1509" y="9274"/>
                  </a:cubicBezTo>
                  <a:cubicBezTo>
                    <a:pt x="1543" y="9274"/>
                    <a:pt x="1598" y="9274"/>
                    <a:pt x="1643" y="9263"/>
                  </a:cubicBezTo>
                  <a:cubicBezTo>
                    <a:pt x="1688" y="9453"/>
                    <a:pt x="1855" y="9598"/>
                    <a:pt x="2045" y="9598"/>
                  </a:cubicBezTo>
                  <a:cubicBezTo>
                    <a:pt x="2258" y="9598"/>
                    <a:pt x="2414" y="9453"/>
                    <a:pt x="2459" y="9274"/>
                  </a:cubicBezTo>
                  <a:lnTo>
                    <a:pt x="2470" y="9274"/>
                  </a:lnTo>
                  <a:cubicBezTo>
                    <a:pt x="2816" y="9274"/>
                    <a:pt x="3096" y="8995"/>
                    <a:pt x="3096" y="8649"/>
                  </a:cubicBezTo>
                  <a:cubicBezTo>
                    <a:pt x="3096" y="8537"/>
                    <a:pt x="3073" y="8436"/>
                    <a:pt x="3017" y="8336"/>
                  </a:cubicBezTo>
                  <a:cubicBezTo>
                    <a:pt x="3353" y="8280"/>
                    <a:pt x="3598" y="8001"/>
                    <a:pt x="3598" y="7654"/>
                  </a:cubicBezTo>
                  <a:cubicBezTo>
                    <a:pt x="3598" y="7543"/>
                    <a:pt x="3576" y="7442"/>
                    <a:pt x="3531" y="7353"/>
                  </a:cubicBezTo>
                  <a:cubicBezTo>
                    <a:pt x="3554" y="7263"/>
                    <a:pt x="3587" y="7163"/>
                    <a:pt x="3587" y="7073"/>
                  </a:cubicBezTo>
                  <a:cubicBezTo>
                    <a:pt x="3587" y="6906"/>
                    <a:pt x="3531" y="6738"/>
                    <a:pt x="3442" y="6604"/>
                  </a:cubicBezTo>
                  <a:cubicBezTo>
                    <a:pt x="3610" y="6481"/>
                    <a:pt x="3721" y="6302"/>
                    <a:pt x="3755" y="6090"/>
                  </a:cubicBezTo>
                  <a:cubicBezTo>
                    <a:pt x="4001" y="5911"/>
                    <a:pt x="4157" y="5610"/>
                    <a:pt x="4157" y="5297"/>
                  </a:cubicBezTo>
                  <a:cubicBezTo>
                    <a:pt x="4157" y="5140"/>
                    <a:pt x="4112" y="5006"/>
                    <a:pt x="4045" y="4861"/>
                  </a:cubicBezTo>
                  <a:cubicBezTo>
                    <a:pt x="4369" y="4705"/>
                    <a:pt x="4582" y="4370"/>
                    <a:pt x="4582" y="3956"/>
                  </a:cubicBezTo>
                  <a:cubicBezTo>
                    <a:pt x="4582" y="3554"/>
                    <a:pt x="4336" y="3208"/>
                    <a:pt x="3989" y="3062"/>
                  </a:cubicBezTo>
                  <a:cubicBezTo>
                    <a:pt x="4157" y="2850"/>
                    <a:pt x="4258" y="2604"/>
                    <a:pt x="4258" y="2325"/>
                  </a:cubicBezTo>
                  <a:cubicBezTo>
                    <a:pt x="4258" y="1789"/>
                    <a:pt x="3889" y="1353"/>
                    <a:pt x="3408" y="1219"/>
                  </a:cubicBezTo>
                  <a:cubicBezTo>
                    <a:pt x="3207" y="515"/>
                    <a:pt x="2571" y="1"/>
                    <a:pt x="1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9"/>
            <p:cNvSpPr/>
            <p:nvPr/>
          </p:nvSpPr>
          <p:spPr>
            <a:xfrm>
              <a:off x="3343065" y="9293140"/>
              <a:ext cx="229320" cy="502860"/>
            </a:xfrm>
            <a:custGeom>
              <a:avLst/>
              <a:gdLst/>
              <a:ahLst/>
              <a:cxnLst/>
              <a:rect l="l" t="t" r="r" b="b"/>
              <a:pathLst>
                <a:path w="3822" h="8381" extrusionOk="0">
                  <a:moveTo>
                    <a:pt x="2648" y="1"/>
                  </a:moveTo>
                  <a:lnTo>
                    <a:pt x="2648" y="1"/>
                  </a:lnTo>
                  <a:cubicBezTo>
                    <a:pt x="2760" y="571"/>
                    <a:pt x="2704" y="1096"/>
                    <a:pt x="2548" y="1598"/>
                  </a:cubicBezTo>
                  <a:cubicBezTo>
                    <a:pt x="2459" y="1911"/>
                    <a:pt x="2514" y="2246"/>
                    <a:pt x="2727" y="2481"/>
                  </a:cubicBezTo>
                  <a:lnTo>
                    <a:pt x="2783" y="2537"/>
                  </a:lnTo>
                  <a:cubicBezTo>
                    <a:pt x="2939" y="2693"/>
                    <a:pt x="3017" y="2928"/>
                    <a:pt x="2950" y="3140"/>
                  </a:cubicBezTo>
                  <a:cubicBezTo>
                    <a:pt x="2872" y="3431"/>
                    <a:pt x="2716" y="3688"/>
                    <a:pt x="2514" y="3889"/>
                  </a:cubicBezTo>
                  <a:cubicBezTo>
                    <a:pt x="2369" y="4045"/>
                    <a:pt x="2269" y="4258"/>
                    <a:pt x="2224" y="4481"/>
                  </a:cubicBezTo>
                  <a:cubicBezTo>
                    <a:pt x="2179" y="4749"/>
                    <a:pt x="2179" y="4995"/>
                    <a:pt x="2269" y="5230"/>
                  </a:cubicBezTo>
                  <a:cubicBezTo>
                    <a:pt x="2291" y="5263"/>
                    <a:pt x="2313" y="5308"/>
                    <a:pt x="2336" y="5330"/>
                  </a:cubicBezTo>
                  <a:cubicBezTo>
                    <a:pt x="2615" y="5766"/>
                    <a:pt x="2425" y="6381"/>
                    <a:pt x="1922" y="6448"/>
                  </a:cubicBezTo>
                  <a:lnTo>
                    <a:pt x="1900" y="6448"/>
                  </a:lnTo>
                  <a:cubicBezTo>
                    <a:pt x="1804" y="6468"/>
                    <a:pt x="1708" y="6479"/>
                    <a:pt x="1612" y="6479"/>
                  </a:cubicBezTo>
                  <a:cubicBezTo>
                    <a:pt x="1397" y="6479"/>
                    <a:pt x="1185" y="6423"/>
                    <a:pt x="984" y="6291"/>
                  </a:cubicBezTo>
                  <a:cubicBezTo>
                    <a:pt x="649" y="6202"/>
                    <a:pt x="369" y="6001"/>
                    <a:pt x="112" y="5721"/>
                  </a:cubicBezTo>
                  <a:cubicBezTo>
                    <a:pt x="45" y="5855"/>
                    <a:pt x="0" y="5989"/>
                    <a:pt x="0" y="6135"/>
                  </a:cubicBezTo>
                  <a:cubicBezTo>
                    <a:pt x="0" y="6448"/>
                    <a:pt x="168" y="6716"/>
                    <a:pt x="425" y="6872"/>
                  </a:cubicBezTo>
                  <a:cubicBezTo>
                    <a:pt x="246" y="6984"/>
                    <a:pt x="112" y="7174"/>
                    <a:pt x="112" y="7420"/>
                  </a:cubicBezTo>
                  <a:cubicBezTo>
                    <a:pt x="112" y="7777"/>
                    <a:pt x="392" y="8056"/>
                    <a:pt x="749" y="8056"/>
                  </a:cubicBezTo>
                  <a:cubicBezTo>
                    <a:pt x="783" y="8056"/>
                    <a:pt x="838" y="8056"/>
                    <a:pt x="883" y="8045"/>
                  </a:cubicBezTo>
                  <a:cubicBezTo>
                    <a:pt x="928" y="8235"/>
                    <a:pt x="1095" y="8380"/>
                    <a:pt x="1285" y="8380"/>
                  </a:cubicBezTo>
                  <a:cubicBezTo>
                    <a:pt x="1498" y="8380"/>
                    <a:pt x="1654" y="8235"/>
                    <a:pt x="1699" y="8056"/>
                  </a:cubicBezTo>
                  <a:lnTo>
                    <a:pt x="1710" y="8056"/>
                  </a:lnTo>
                  <a:cubicBezTo>
                    <a:pt x="2056" y="8056"/>
                    <a:pt x="2336" y="7777"/>
                    <a:pt x="2336" y="7431"/>
                  </a:cubicBezTo>
                  <a:cubicBezTo>
                    <a:pt x="2336" y="7319"/>
                    <a:pt x="2313" y="7218"/>
                    <a:pt x="2257" y="7118"/>
                  </a:cubicBezTo>
                  <a:cubicBezTo>
                    <a:pt x="2593" y="7062"/>
                    <a:pt x="2838" y="6783"/>
                    <a:pt x="2838" y="6436"/>
                  </a:cubicBezTo>
                  <a:cubicBezTo>
                    <a:pt x="2838" y="6325"/>
                    <a:pt x="2816" y="6224"/>
                    <a:pt x="2771" y="6135"/>
                  </a:cubicBezTo>
                  <a:cubicBezTo>
                    <a:pt x="2794" y="6045"/>
                    <a:pt x="2827" y="5945"/>
                    <a:pt x="2827" y="5855"/>
                  </a:cubicBezTo>
                  <a:cubicBezTo>
                    <a:pt x="2827" y="5688"/>
                    <a:pt x="2771" y="5520"/>
                    <a:pt x="2682" y="5386"/>
                  </a:cubicBezTo>
                  <a:cubicBezTo>
                    <a:pt x="2850" y="5263"/>
                    <a:pt x="2961" y="5084"/>
                    <a:pt x="2995" y="4872"/>
                  </a:cubicBezTo>
                  <a:cubicBezTo>
                    <a:pt x="3241" y="4693"/>
                    <a:pt x="3397" y="4392"/>
                    <a:pt x="3397" y="4079"/>
                  </a:cubicBezTo>
                  <a:cubicBezTo>
                    <a:pt x="3397" y="3922"/>
                    <a:pt x="3352" y="3788"/>
                    <a:pt x="3285" y="3643"/>
                  </a:cubicBezTo>
                  <a:cubicBezTo>
                    <a:pt x="3609" y="3487"/>
                    <a:pt x="3822" y="3152"/>
                    <a:pt x="3822" y="2738"/>
                  </a:cubicBezTo>
                  <a:cubicBezTo>
                    <a:pt x="3822" y="2325"/>
                    <a:pt x="3576" y="1990"/>
                    <a:pt x="3229" y="1844"/>
                  </a:cubicBezTo>
                  <a:cubicBezTo>
                    <a:pt x="3397" y="1632"/>
                    <a:pt x="3498" y="1375"/>
                    <a:pt x="3498" y="1096"/>
                  </a:cubicBezTo>
                  <a:cubicBezTo>
                    <a:pt x="3498" y="571"/>
                    <a:pt x="3129" y="135"/>
                    <a:pt x="2648"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 name="Google Shape;788;p39"/>
          <p:cNvSpPr/>
          <p:nvPr/>
        </p:nvSpPr>
        <p:spPr>
          <a:xfrm>
            <a:off x="5876430" y="5400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9"/>
          <p:cNvSpPr/>
          <p:nvPr/>
        </p:nvSpPr>
        <p:spPr>
          <a:xfrm>
            <a:off x="-448197" y="5399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9"/>
          <p:cNvSpPr/>
          <p:nvPr/>
        </p:nvSpPr>
        <p:spPr>
          <a:xfrm>
            <a:off x="2213739" y="92686"/>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9"/>
          <p:cNvSpPr txBox="1">
            <a:spLocks noGrp="1"/>
          </p:cNvSpPr>
          <p:nvPr>
            <p:ph type="title"/>
          </p:nvPr>
        </p:nvSpPr>
        <p:spPr>
          <a:xfrm>
            <a:off x="378750" y="168250"/>
            <a:ext cx="8386500" cy="101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400"/>
              <a:t>Air Quality</a:t>
            </a:r>
            <a:r>
              <a:rPr lang="en" sz="4400" i="1">
                <a:solidFill>
                  <a:schemeClr val="dk2"/>
                </a:solidFill>
              </a:rPr>
              <a:t>…what is it?</a:t>
            </a:r>
            <a:endParaRPr sz="4400" i="1">
              <a:solidFill>
                <a:schemeClr val="dk2"/>
              </a:solidFill>
            </a:endParaRPr>
          </a:p>
        </p:txBody>
      </p:sp>
      <p:pic>
        <p:nvPicPr>
          <p:cNvPr id="792" name="Google Shape;792;p39"/>
          <p:cNvPicPr preferRelativeResize="0"/>
          <p:nvPr/>
        </p:nvPicPr>
        <p:blipFill>
          <a:blip r:embed="rId3">
            <a:alphaModFix/>
          </a:blip>
          <a:stretch>
            <a:fillRect/>
          </a:stretch>
        </p:blipFill>
        <p:spPr>
          <a:xfrm>
            <a:off x="1457815" y="2737000"/>
            <a:ext cx="6228372" cy="2086275"/>
          </a:xfrm>
          <a:prstGeom prst="rect">
            <a:avLst/>
          </a:prstGeom>
          <a:noFill/>
          <a:ln>
            <a:noFill/>
          </a:ln>
        </p:spPr>
      </p:pic>
      <p:sp>
        <p:nvSpPr>
          <p:cNvPr id="793" name="Google Shape;793;p39"/>
          <p:cNvSpPr txBox="1">
            <a:spLocks noGrp="1"/>
          </p:cNvSpPr>
          <p:nvPr>
            <p:ph type="subTitle" idx="1"/>
          </p:nvPr>
        </p:nvSpPr>
        <p:spPr>
          <a:xfrm>
            <a:off x="1683000" y="944750"/>
            <a:ext cx="5778000" cy="3726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a:t>When air quality is good, the air is clear and contains only small amounts of solid particle and chemical pollutants. Poor air quality, which contains high levels of pollutants, is often hazy and dangerous to health and the environment. Air quality is described according to the Air Quality Index (AQI), which is based on the concentration of pollutants present in the air at a particular location.</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40"/>
          <p:cNvSpPr/>
          <p:nvPr/>
        </p:nvSpPr>
        <p:spPr>
          <a:xfrm>
            <a:off x="7400430" y="5400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0"/>
          <p:cNvSpPr/>
          <p:nvPr/>
        </p:nvSpPr>
        <p:spPr>
          <a:xfrm>
            <a:off x="-664447" y="5399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0"/>
          <p:cNvSpPr/>
          <p:nvPr/>
        </p:nvSpPr>
        <p:spPr>
          <a:xfrm>
            <a:off x="1673339" y="92686"/>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 name="Google Shape;801;p40"/>
          <p:cNvGrpSpPr/>
          <p:nvPr/>
        </p:nvGrpSpPr>
        <p:grpSpPr>
          <a:xfrm>
            <a:off x="719997" y="1825241"/>
            <a:ext cx="953357" cy="2994739"/>
            <a:chOff x="5290975" y="558100"/>
            <a:chExt cx="1241350" cy="3899400"/>
          </a:xfrm>
        </p:grpSpPr>
        <p:sp>
          <p:nvSpPr>
            <p:cNvPr id="802" name="Google Shape;802;p40"/>
            <p:cNvSpPr/>
            <p:nvPr/>
          </p:nvSpPr>
          <p:spPr>
            <a:xfrm>
              <a:off x="5445175" y="3789350"/>
              <a:ext cx="930200" cy="166500"/>
            </a:xfrm>
            <a:custGeom>
              <a:avLst/>
              <a:gdLst/>
              <a:ahLst/>
              <a:cxnLst/>
              <a:rect l="l" t="t" r="r" b="b"/>
              <a:pathLst>
                <a:path w="18604" h="3330" extrusionOk="0">
                  <a:moveTo>
                    <a:pt x="0" y="0"/>
                  </a:moveTo>
                  <a:lnTo>
                    <a:pt x="0" y="3330"/>
                  </a:lnTo>
                  <a:lnTo>
                    <a:pt x="18603" y="3330"/>
                  </a:lnTo>
                  <a:lnTo>
                    <a:pt x="18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0"/>
            <p:cNvSpPr/>
            <p:nvPr/>
          </p:nvSpPr>
          <p:spPr>
            <a:xfrm>
              <a:off x="5344025" y="3941850"/>
              <a:ext cx="1135250" cy="496700"/>
            </a:xfrm>
            <a:custGeom>
              <a:avLst/>
              <a:gdLst/>
              <a:ahLst/>
              <a:cxnLst/>
              <a:rect l="l" t="t" r="r" b="b"/>
              <a:pathLst>
                <a:path w="22705" h="9934" extrusionOk="0">
                  <a:moveTo>
                    <a:pt x="2403" y="0"/>
                  </a:moveTo>
                  <a:cubicBezTo>
                    <a:pt x="1073" y="0"/>
                    <a:pt x="1" y="1084"/>
                    <a:pt x="1" y="2402"/>
                  </a:cubicBezTo>
                  <a:lnTo>
                    <a:pt x="1" y="9933"/>
                  </a:lnTo>
                  <a:lnTo>
                    <a:pt x="22704" y="9933"/>
                  </a:lnTo>
                  <a:lnTo>
                    <a:pt x="22704" y="2402"/>
                  </a:lnTo>
                  <a:cubicBezTo>
                    <a:pt x="22704" y="1095"/>
                    <a:pt x="21632" y="0"/>
                    <a:pt x="20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0"/>
            <p:cNvSpPr/>
            <p:nvPr/>
          </p:nvSpPr>
          <p:spPr>
            <a:xfrm>
              <a:off x="5344025" y="4091550"/>
              <a:ext cx="1135250" cy="42500"/>
            </a:xfrm>
            <a:custGeom>
              <a:avLst/>
              <a:gdLst/>
              <a:ahLst/>
              <a:cxnLst/>
              <a:rect l="l" t="t" r="r" b="b"/>
              <a:pathLst>
                <a:path w="22705" h="850" extrusionOk="0">
                  <a:moveTo>
                    <a:pt x="1" y="1"/>
                  </a:moveTo>
                  <a:lnTo>
                    <a:pt x="1" y="850"/>
                  </a:lnTo>
                  <a:lnTo>
                    <a:pt x="22704" y="850"/>
                  </a:lnTo>
                  <a:lnTo>
                    <a:pt x="22704"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0"/>
            <p:cNvSpPr/>
            <p:nvPr/>
          </p:nvSpPr>
          <p:spPr>
            <a:xfrm>
              <a:off x="5445175" y="3796600"/>
              <a:ext cx="930200" cy="66500"/>
            </a:xfrm>
            <a:custGeom>
              <a:avLst/>
              <a:gdLst/>
              <a:ahLst/>
              <a:cxnLst/>
              <a:rect l="l" t="t" r="r" b="b"/>
              <a:pathLst>
                <a:path w="18604" h="1330" extrusionOk="0">
                  <a:moveTo>
                    <a:pt x="0" y="0"/>
                  </a:moveTo>
                  <a:lnTo>
                    <a:pt x="0" y="615"/>
                  </a:lnTo>
                  <a:lnTo>
                    <a:pt x="18603" y="1330"/>
                  </a:lnTo>
                  <a:lnTo>
                    <a:pt x="18603"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0"/>
            <p:cNvSpPr/>
            <p:nvPr/>
          </p:nvSpPr>
          <p:spPr>
            <a:xfrm>
              <a:off x="5375325" y="3687100"/>
              <a:ext cx="1069850" cy="117350"/>
            </a:xfrm>
            <a:custGeom>
              <a:avLst/>
              <a:gdLst/>
              <a:ahLst/>
              <a:cxnLst/>
              <a:rect l="l" t="t" r="r" b="b"/>
              <a:pathLst>
                <a:path w="21397" h="2347" extrusionOk="0">
                  <a:moveTo>
                    <a:pt x="1174" y="0"/>
                  </a:moveTo>
                  <a:cubicBezTo>
                    <a:pt x="526" y="0"/>
                    <a:pt x="0" y="537"/>
                    <a:pt x="0" y="1174"/>
                  </a:cubicBezTo>
                  <a:cubicBezTo>
                    <a:pt x="0" y="1822"/>
                    <a:pt x="526" y="2347"/>
                    <a:pt x="1174" y="2347"/>
                  </a:cubicBezTo>
                  <a:lnTo>
                    <a:pt x="20224" y="2347"/>
                  </a:lnTo>
                  <a:cubicBezTo>
                    <a:pt x="20860" y="2347"/>
                    <a:pt x="21397" y="1822"/>
                    <a:pt x="21397" y="1174"/>
                  </a:cubicBezTo>
                  <a:cubicBezTo>
                    <a:pt x="21397" y="537"/>
                    <a:pt x="20883" y="0"/>
                    <a:pt x="202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0"/>
            <p:cNvSpPr/>
            <p:nvPr/>
          </p:nvSpPr>
          <p:spPr>
            <a:xfrm>
              <a:off x="5682025" y="1803300"/>
              <a:ext cx="444750" cy="1754800"/>
            </a:xfrm>
            <a:custGeom>
              <a:avLst/>
              <a:gdLst/>
              <a:ahLst/>
              <a:cxnLst/>
              <a:rect l="l" t="t" r="r" b="b"/>
              <a:pathLst>
                <a:path w="8895" h="35096" extrusionOk="0">
                  <a:moveTo>
                    <a:pt x="861" y="1"/>
                  </a:moveTo>
                  <a:lnTo>
                    <a:pt x="816" y="1990"/>
                  </a:lnTo>
                  <a:lnTo>
                    <a:pt x="749" y="4582"/>
                  </a:lnTo>
                  <a:lnTo>
                    <a:pt x="637" y="9174"/>
                  </a:lnTo>
                  <a:lnTo>
                    <a:pt x="503" y="14593"/>
                  </a:lnTo>
                  <a:lnTo>
                    <a:pt x="392" y="19185"/>
                  </a:lnTo>
                  <a:lnTo>
                    <a:pt x="246" y="24604"/>
                  </a:lnTo>
                  <a:lnTo>
                    <a:pt x="135" y="29196"/>
                  </a:lnTo>
                  <a:lnTo>
                    <a:pt x="0" y="34604"/>
                  </a:lnTo>
                  <a:lnTo>
                    <a:pt x="0" y="35095"/>
                  </a:lnTo>
                  <a:lnTo>
                    <a:pt x="8894" y="35095"/>
                  </a:lnTo>
                  <a:lnTo>
                    <a:pt x="8894" y="34604"/>
                  </a:lnTo>
                  <a:lnTo>
                    <a:pt x="8749" y="29196"/>
                  </a:lnTo>
                  <a:lnTo>
                    <a:pt x="8637" y="24604"/>
                  </a:lnTo>
                  <a:lnTo>
                    <a:pt x="8503" y="19185"/>
                  </a:lnTo>
                  <a:lnTo>
                    <a:pt x="8391" y="14593"/>
                  </a:lnTo>
                  <a:lnTo>
                    <a:pt x="8246" y="9174"/>
                  </a:lnTo>
                  <a:lnTo>
                    <a:pt x="8134" y="4582"/>
                  </a:lnTo>
                  <a:lnTo>
                    <a:pt x="8123" y="3923"/>
                  </a:lnTo>
                  <a:lnTo>
                    <a:pt x="80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0"/>
            <p:cNvSpPr/>
            <p:nvPr/>
          </p:nvSpPr>
          <p:spPr>
            <a:xfrm>
              <a:off x="5682025" y="3263100"/>
              <a:ext cx="444750" cy="270400"/>
            </a:xfrm>
            <a:custGeom>
              <a:avLst/>
              <a:gdLst/>
              <a:ahLst/>
              <a:cxnLst/>
              <a:rect l="l" t="t" r="r" b="b"/>
              <a:pathLst>
                <a:path w="8895" h="5408" extrusionOk="0">
                  <a:moveTo>
                    <a:pt x="135" y="0"/>
                  </a:moveTo>
                  <a:lnTo>
                    <a:pt x="0" y="5408"/>
                  </a:lnTo>
                  <a:lnTo>
                    <a:pt x="8894" y="5408"/>
                  </a:lnTo>
                  <a:lnTo>
                    <a:pt x="87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0"/>
            <p:cNvSpPr/>
            <p:nvPr/>
          </p:nvSpPr>
          <p:spPr>
            <a:xfrm>
              <a:off x="5694325" y="2762500"/>
              <a:ext cx="419600" cy="271000"/>
            </a:xfrm>
            <a:custGeom>
              <a:avLst/>
              <a:gdLst/>
              <a:ahLst/>
              <a:cxnLst/>
              <a:rect l="l" t="t" r="r" b="b"/>
              <a:pathLst>
                <a:path w="8392" h="5420" extrusionOk="0">
                  <a:moveTo>
                    <a:pt x="146" y="1"/>
                  </a:moveTo>
                  <a:lnTo>
                    <a:pt x="0" y="5420"/>
                  </a:lnTo>
                  <a:lnTo>
                    <a:pt x="8391" y="5420"/>
                  </a:lnTo>
                  <a:lnTo>
                    <a:pt x="825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0"/>
            <p:cNvSpPr/>
            <p:nvPr/>
          </p:nvSpPr>
          <p:spPr>
            <a:xfrm>
              <a:off x="5707175" y="2261950"/>
              <a:ext cx="394450" cy="271000"/>
            </a:xfrm>
            <a:custGeom>
              <a:avLst/>
              <a:gdLst/>
              <a:ahLst/>
              <a:cxnLst/>
              <a:rect l="l" t="t" r="r" b="b"/>
              <a:pathLst>
                <a:path w="7889" h="5420" extrusionOk="0">
                  <a:moveTo>
                    <a:pt x="134" y="1"/>
                  </a:moveTo>
                  <a:lnTo>
                    <a:pt x="0" y="5420"/>
                  </a:lnTo>
                  <a:lnTo>
                    <a:pt x="7888" y="5420"/>
                  </a:lnTo>
                  <a:lnTo>
                    <a:pt x="77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0"/>
            <p:cNvSpPr/>
            <p:nvPr/>
          </p:nvSpPr>
          <p:spPr>
            <a:xfrm>
              <a:off x="5719475" y="1803300"/>
              <a:ext cx="369300" cy="229100"/>
            </a:xfrm>
            <a:custGeom>
              <a:avLst/>
              <a:gdLst/>
              <a:ahLst/>
              <a:cxnLst/>
              <a:rect l="l" t="t" r="r" b="b"/>
              <a:pathLst>
                <a:path w="7386" h="4582" extrusionOk="0">
                  <a:moveTo>
                    <a:pt x="112" y="1"/>
                  </a:moveTo>
                  <a:lnTo>
                    <a:pt x="67" y="1990"/>
                  </a:lnTo>
                  <a:lnTo>
                    <a:pt x="0" y="4582"/>
                  </a:lnTo>
                  <a:lnTo>
                    <a:pt x="7385" y="4582"/>
                  </a:lnTo>
                  <a:lnTo>
                    <a:pt x="7374" y="3923"/>
                  </a:lnTo>
                  <a:lnTo>
                    <a:pt x="72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0"/>
            <p:cNvSpPr/>
            <p:nvPr/>
          </p:nvSpPr>
          <p:spPr>
            <a:xfrm>
              <a:off x="5722825" y="1803300"/>
              <a:ext cx="365400" cy="196150"/>
            </a:xfrm>
            <a:custGeom>
              <a:avLst/>
              <a:gdLst/>
              <a:ahLst/>
              <a:cxnLst/>
              <a:rect l="l" t="t" r="r" b="b"/>
              <a:pathLst>
                <a:path w="7308" h="3923" extrusionOk="0">
                  <a:moveTo>
                    <a:pt x="56" y="1"/>
                  </a:moveTo>
                  <a:lnTo>
                    <a:pt x="0" y="1990"/>
                  </a:lnTo>
                  <a:lnTo>
                    <a:pt x="7307" y="3923"/>
                  </a:lnTo>
                  <a:lnTo>
                    <a:pt x="720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0"/>
            <p:cNvSpPr/>
            <p:nvPr/>
          </p:nvSpPr>
          <p:spPr>
            <a:xfrm>
              <a:off x="5472525" y="3539050"/>
              <a:ext cx="864300" cy="153100"/>
            </a:xfrm>
            <a:custGeom>
              <a:avLst/>
              <a:gdLst/>
              <a:ahLst/>
              <a:cxnLst/>
              <a:rect l="l" t="t" r="r" b="b"/>
              <a:pathLst>
                <a:path w="17286" h="3062" extrusionOk="0">
                  <a:moveTo>
                    <a:pt x="3207" y="0"/>
                  </a:moveTo>
                  <a:cubicBezTo>
                    <a:pt x="1431" y="0"/>
                    <a:pt x="1" y="1352"/>
                    <a:pt x="1" y="3028"/>
                  </a:cubicBezTo>
                  <a:lnTo>
                    <a:pt x="1" y="3062"/>
                  </a:lnTo>
                  <a:lnTo>
                    <a:pt x="17285" y="3062"/>
                  </a:lnTo>
                  <a:lnTo>
                    <a:pt x="17285" y="3028"/>
                  </a:lnTo>
                  <a:cubicBezTo>
                    <a:pt x="17285" y="1352"/>
                    <a:pt x="15844" y="0"/>
                    <a:pt x="14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0"/>
            <p:cNvSpPr/>
            <p:nvPr/>
          </p:nvSpPr>
          <p:spPr>
            <a:xfrm>
              <a:off x="5464125" y="558100"/>
              <a:ext cx="831350" cy="1126300"/>
            </a:xfrm>
            <a:custGeom>
              <a:avLst/>
              <a:gdLst/>
              <a:ahLst/>
              <a:cxnLst/>
              <a:rect l="l" t="t" r="r" b="b"/>
              <a:pathLst>
                <a:path w="16627" h="22526" extrusionOk="0">
                  <a:moveTo>
                    <a:pt x="8805" y="0"/>
                  </a:moveTo>
                  <a:cubicBezTo>
                    <a:pt x="7453" y="0"/>
                    <a:pt x="6336" y="1095"/>
                    <a:pt x="6336" y="2458"/>
                  </a:cubicBezTo>
                  <a:cubicBezTo>
                    <a:pt x="6336" y="2637"/>
                    <a:pt x="6347" y="2805"/>
                    <a:pt x="6392" y="2961"/>
                  </a:cubicBezTo>
                  <a:cubicBezTo>
                    <a:pt x="6269" y="2928"/>
                    <a:pt x="6157" y="2916"/>
                    <a:pt x="6034" y="2916"/>
                  </a:cubicBezTo>
                  <a:cubicBezTo>
                    <a:pt x="5543" y="2916"/>
                    <a:pt x="5085" y="3073"/>
                    <a:pt x="4671" y="3307"/>
                  </a:cubicBezTo>
                  <a:cubicBezTo>
                    <a:pt x="4202" y="2693"/>
                    <a:pt x="3465" y="2302"/>
                    <a:pt x="2627" y="2302"/>
                  </a:cubicBezTo>
                  <a:cubicBezTo>
                    <a:pt x="1174" y="2302"/>
                    <a:pt x="1" y="3486"/>
                    <a:pt x="1" y="4928"/>
                  </a:cubicBezTo>
                  <a:cubicBezTo>
                    <a:pt x="1" y="5564"/>
                    <a:pt x="236" y="6157"/>
                    <a:pt x="627" y="6615"/>
                  </a:cubicBezTo>
                  <a:cubicBezTo>
                    <a:pt x="627" y="6671"/>
                    <a:pt x="615" y="6715"/>
                    <a:pt x="615" y="6771"/>
                  </a:cubicBezTo>
                  <a:cubicBezTo>
                    <a:pt x="615" y="8101"/>
                    <a:pt x="1655" y="9173"/>
                    <a:pt x="2973" y="9229"/>
                  </a:cubicBezTo>
                  <a:cubicBezTo>
                    <a:pt x="2850" y="9564"/>
                    <a:pt x="2761" y="9944"/>
                    <a:pt x="2761" y="10313"/>
                  </a:cubicBezTo>
                  <a:cubicBezTo>
                    <a:pt x="2761" y="11486"/>
                    <a:pt x="3431" y="12514"/>
                    <a:pt x="4392" y="13028"/>
                  </a:cubicBezTo>
                  <a:cubicBezTo>
                    <a:pt x="3867" y="13553"/>
                    <a:pt x="3532" y="14302"/>
                    <a:pt x="3532" y="15106"/>
                  </a:cubicBezTo>
                  <a:cubicBezTo>
                    <a:pt x="3532" y="16503"/>
                    <a:pt x="4526" y="17676"/>
                    <a:pt x="5833" y="17966"/>
                  </a:cubicBezTo>
                  <a:cubicBezTo>
                    <a:pt x="5655" y="18268"/>
                    <a:pt x="5543" y="18603"/>
                    <a:pt x="5543" y="18972"/>
                  </a:cubicBezTo>
                  <a:cubicBezTo>
                    <a:pt x="5543" y="20000"/>
                    <a:pt x="6381" y="20838"/>
                    <a:pt x="7398" y="20838"/>
                  </a:cubicBezTo>
                  <a:cubicBezTo>
                    <a:pt x="7465" y="20838"/>
                    <a:pt x="7520" y="20816"/>
                    <a:pt x="7599" y="20816"/>
                  </a:cubicBezTo>
                  <a:cubicBezTo>
                    <a:pt x="7565" y="20916"/>
                    <a:pt x="7554" y="21028"/>
                    <a:pt x="7554" y="21140"/>
                  </a:cubicBezTo>
                  <a:cubicBezTo>
                    <a:pt x="7554" y="21911"/>
                    <a:pt x="8168" y="22525"/>
                    <a:pt x="8939" y="22525"/>
                  </a:cubicBezTo>
                  <a:cubicBezTo>
                    <a:pt x="9699" y="22525"/>
                    <a:pt x="10314" y="21911"/>
                    <a:pt x="10314" y="21140"/>
                  </a:cubicBezTo>
                  <a:cubicBezTo>
                    <a:pt x="10314" y="21095"/>
                    <a:pt x="10314" y="21061"/>
                    <a:pt x="10302" y="21017"/>
                  </a:cubicBezTo>
                  <a:cubicBezTo>
                    <a:pt x="10951" y="20760"/>
                    <a:pt x="11397" y="20168"/>
                    <a:pt x="11397" y="19441"/>
                  </a:cubicBezTo>
                  <a:cubicBezTo>
                    <a:pt x="11397" y="19229"/>
                    <a:pt x="11342" y="19006"/>
                    <a:pt x="11263" y="18827"/>
                  </a:cubicBezTo>
                  <a:cubicBezTo>
                    <a:pt x="12101" y="18793"/>
                    <a:pt x="12772" y="18112"/>
                    <a:pt x="12772" y="17274"/>
                  </a:cubicBezTo>
                  <a:cubicBezTo>
                    <a:pt x="12772" y="17128"/>
                    <a:pt x="12749" y="16983"/>
                    <a:pt x="12705" y="16838"/>
                  </a:cubicBezTo>
                  <a:cubicBezTo>
                    <a:pt x="13833" y="16324"/>
                    <a:pt x="14615" y="15196"/>
                    <a:pt x="14615" y="13877"/>
                  </a:cubicBezTo>
                  <a:cubicBezTo>
                    <a:pt x="14615" y="13084"/>
                    <a:pt x="14325" y="12380"/>
                    <a:pt x="13878" y="11821"/>
                  </a:cubicBezTo>
                  <a:cubicBezTo>
                    <a:pt x="14671" y="11486"/>
                    <a:pt x="15342" y="10961"/>
                    <a:pt x="15822" y="10257"/>
                  </a:cubicBezTo>
                  <a:cubicBezTo>
                    <a:pt x="15867" y="10201"/>
                    <a:pt x="15900" y="10145"/>
                    <a:pt x="15934" y="10089"/>
                  </a:cubicBezTo>
                  <a:cubicBezTo>
                    <a:pt x="16012" y="9967"/>
                    <a:pt x="16068" y="9844"/>
                    <a:pt x="16146" y="9721"/>
                  </a:cubicBezTo>
                  <a:cubicBezTo>
                    <a:pt x="16180" y="9620"/>
                    <a:pt x="16235" y="9520"/>
                    <a:pt x="16280" y="9419"/>
                  </a:cubicBezTo>
                  <a:cubicBezTo>
                    <a:pt x="16325" y="9341"/>
                    <a:pt x="16369" y="9229"/>
                    <a:pt x="16392" y="9129"/>
                  </a:cubicBezTo>
                  <a:cubicBezTo>
                    <a:pt x="16425" y="9050"/>
                    <a:pt x="16448" y="8983"/>
                    <a:pt x="16459" y="8894"/>
                  </a:cubicBezTo>
                  <a:cubicBezTo>
                    <a:pt x="16537" y="8659"/>
                    <a:pt x="16593" y="8425"/>
                    <a:pt x="16604" y="8168"/>
                  </a:cubicBezTo>
                  <a:cubicBezTo>
                    <a:pt x="16604" y="8090"/>
                    <a:pt x="16615" y="8000"/>
                    <a:pt x="16615" y="7922"/>
                  </a:cubicBezTo>
                  <a:cubicBezTo>
                    <a:pt x="16626" y="7888"/>
                    <a:pt x="16626" y="7877"/>
                    <a:pt x="16626" y="7844"/>
                  </a:cubicBezTo>
                  <a:lnTo>
                    <a:pt x="16626" y="7698"/>
                  </a:lnTo>
                  <a:cubicBezTo>
                    <a:pt x="16626" y="5218"/>
                    <a:pt x="14638" y="3229"/>
                    <a:pt x="12157" y="3207"/>
                  </a:cubicBezTo>
                  <a:cubicBezTo>
                    <a:pt x="11766" y="3207"/>
                    <a:pt x="11397" y="3285"/>
                    <a:pt x="11040" y="3363"/>
                  </a:cubicBezTo>
                  <a:cubicBezTo>
                    <a:pt x="11152" y="3084"/>
                    <a:pt x="11230" y="2782"/>
                    <a:pt x="11230" y="2447"/>
                  </a:cubicBezTo>
                  <a:cubicBezTo>
                    <a:pt x="11230" y="1084"/>
                    <a:pt x="10168" y="0"/>
                    <a:pt x="8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0"/>
            <p:cNvSpPr/>
            <p:nvPr/>
          </p:nvSpPr>
          <p:spPr>
            <a:xfrm>
              <a:off x="5741225" y="719000"/>
              <a:ext cx="554250" cy="965400"/>
            </a:xfrm>
            <a:custGeom>
              <a:avLst/>
              <a:gdLst/>
              <a:ahLst/>
              <a:cxnLst/>
              <a:rect l="l" t="t" r="r" b="b"/>
              <a:pathLst>
                <a:path w="11085" h="19308" extrusionOk="0">
                  <a:moveTo>
                    <a:pt x="6638" y="0"/>
                  </a:moveTo>
                  <a:cubicBezTo>
                    <a:pt x="6247" y="0"/>
                    <a:pt x="5867" y="78"/>
                    <a:pt x="5520" y="157"/>
                  </a:cubicBezTo>
                  <a:cubicBezTo>
                    <a:pt x="5800" y="313"/>
                    <a:pt x="6057" y="492"/>
                    <a:pt x="6302" y="659"/>
                  </a:cubicBezTo>
                  <a:cubicBezTo>
                    <a:pt x="7487" y="1531"/>
                    <a:pt x="8068" y="2849"/>
                    <a:pt x="8068" y="4156"/>
                  </a:cubicBezTo>
                  <a:cubicBezTo>
                    <a:pt x="8068" y="5777"/>
                    <a:pt x="7196" y="7352"/>
                    <a:pt x="5498" y="8033"/>
                  </a:cubicBezTo>
                  <a:cubicBezTo>
                    <a:pt x="6247" y="8983"/>
                    <a:pt x="6660" y="10078"/>
                    <a:pt x="6503" y="11430"/>
                  </a:cubicBezTo>
                  <a:lnTo>
                    <a:pt x="6503" y="11475"/>
                  </a:lnTo>
                  <a:cubicBezTo>
                    <a:pt x="6363" y="13113"/>
                    <a:pt x="4929" y="14256"/>
                    <a:pt x="3364" y="14256"/>
                  </a:cubicBezTo>
                  <a:cubicBezTo>
                    <a:pt x="3061" y="14256"/>
                    <a:pt x="2752" y="14213"/>
                    <a:pt x="2448" y="14123"/>
                  </a:cubicBezTo>
                  <a:cubicBezTo>
                    <a:pt x="2224" y="14067"/>
                    <a:pt x="2001" y="13966"/>
                    <a:pt x="1777" y="13855"/>
                  </a:cubicBezTo>
                  <a:cubicBezTo>
                    <a:pt x="1652" y="13834"/>
                    <a:pt x="1534" y="13824"/>
                    <a:pt x="1423" y="13824"/>
                  </a:cubicBezTo>
                  <a:cubicBezTo>
                    <a:pt x="818" y="13824"/>
                    <a:pt x="442" y="14134"/>
                    <a:pt x="291" y="14748"/>
                  </a:cubicBezTo>
                  <a:cubicBezTo>
                    <a:pt x="113" y="15050"/>
                    <a:pt x="1" y="15385"/>
                    <a:pt x="1" y="15754"/>
                  </a:cubicBezTo>
                  <a:cubicBezTo>
                    <a:pt x="1" y="16782"/>
                    <a:pt x="839" y="17620"/>
                    <a:pt x="1856" y="17620"/>
                  </a:cubicBezTo>
                  <a:cubicBezTo>
                    <a:pt x="1923" y="17620"/>
                    <a:pt x="1978" y="17598"/>
                    <a:pt x="2057" y="17598"/>
                  </a:cubicBezTo>
                  <a:cubicBezTo>
                    <a:pt x="2023" y="17698"/>
                    <a:pt x="2012" y="17810"/>
                    <a:pt x="2012" y="17922"/>
                  </a:cubicBezTo>
                  <a:cubicBezTo>
                    <a:pt x="2012" y="18693"/>
                    <a:pt x="2626" y="19307"/>
                    <a:pt x="3397" y="19307"/>
                  </a:cubicBezTo>
                  <a:cubicBezTo>
                    <a:pt x="4157" y="19307"/>
                    <a:pt x="4772" y="18693"/>
                    <a:pt x="4772" y="17922"/>
                  </a:cubicBezTo>
                  <a:cubicBezTo>
                    <a:pt x="4772" y="17877"/>
                    <a:pt x="4772" y="17843"/>
                    <a:pt x="4760" y="17799"/>
                  </a:cubicBezTo>
                  <a:cubicBezTo>
                    <a:pt x="5409" y="17542"/>
                    <a:pt x="5855" y="16950"/>
                    <a:pt x="5855" y="16223"/>
                  </a:cubicBezTo>
                  <a:cubicBezTo>
                    <a:pt x="5855" y="16011"/>
                    <a:pt x="5800" y="15788"/>
                    <a:pt x="5721" y="15609"/>
                  </a:cubicBezTo>
                  <a:cubicBezTo>
                    <a:pt x="6559" y="15575"/>
                    <a:pt x="7230" y="14894"/>
                    <a:pt x="7230" y="14056"/>
                  </a:cubicBezTo>
                  <a:cubicBezTo>
                    <a:pt x="7230" y="13910"/>
                    <a:pt x="7207" y="13765"/>
                    <a:pt x="7163" y="13620"/>
                  </a:cubicBezTo>
                  <a:cubicBezTo>
                    <a:pt x="8291" y="13106"/>
                    <a:pt x="9073" y="11978"/>
                    <a:pt x="9073" y="10659"/>
                  </a:cubicBezTo>
                  <a:cubicBezTo>
                    <a:pt x="9073" y="9866"/>
                    <a:pt x="8783" y="9162"/>
                    <a:pt x="8336" y="8603"/>
                  </a:cubicBezTo>
                  <a:cubicBezTo>
                    <a:pt x="9129" y="8268"/>
                    <a:pt x="9800" y="7743"/>
                    <a:pt x="10280" y="7039"/>
                  </a:cubicBezTo>
                  <a:cubicBezTo>
                    <a:pt x="10325" y="6983"/>
                    <a:pt x="10347" y="6927"/>
                    <a:pt x="10392" y="6871"/>
                  </a:cubicBezTo>
                  <a:cubicBezTo>
                    <a:pt x="10470" y="6749"/>
                    <a:pt x="10526" y="6626"/>
                    <a:pt x="10604" y="6503"/>
                  </a:cubicBezTo>
                  <a:cubicBezTo>
                    <a:pt x="10638" y="6402"/>
                    <a:pt x="10693" y="6302"/>
                    <a:pt x="10738" y="6201"/>
                  </a:cubicBezTo>
                  <a:cubicBezTo>
                    <a:pt x="10783" y="6123"/>
                    <a:pt x="10827" y="6011"/>
                    <a:pt x="10850" y="5911"/>
                  </a:cubicBezTo>
                  <a:cubicBezTo>
                    <a:pt x="10883" y="5832"/>
                    <a:pt x="10906" y="5765"/>
                    <a:pt x="10917" y="5676"/>
                  </a:cubicBezTo>
                  <a:cubicBezTo>
                    <a:pt x="10995" y="5441"/>
                    <a:pt x="11051" y="5207"/>
                    <a:pt x="11062" y="4950"/>
                  </a:cubicBezTo>
                  <a:cubicBezTo>
                    <a:pt x="11062" y="4872"/>
                    <a:pt x="11073" y="4782"/>
                    <a:pt x="11073" y="4704"/>
                  </a:cubicBezTo>
                  <a:cubicBezTo>
                    <a:pt x="11084" y="4670"/>
                    <a:pt x="11084" y="4659"/>
                    <a:pt x="11084" y="4626"/>
                  </a:cubicBezTo>
                  <a:lnTo>
                    <a:pt x="11084" y="4480"/>
                  </a:lnTo>
                  <a:cubicBezTo>
                    <a:pt x="11084" y="2000"/>
                    <a:pt x="9096" y="11"/>
                    <a:pt x="6638" y="0"/>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0"/>
            <p:cNvSpPr/>
            <p:nvPr/>
          </p:nvSpPr>
          <p:spPr>
            <a:xfrm>
              <a:off x="5604375" y="1750250"/>
              <a:ext cx="600600" cy="135250"/>
            </a:xfrm>
            <a:custGeom>
              <a:avLst/>
              <a:gdLst/>
              <a:ahLst/>
              <a:cxnLst/>
              <a:rect l="l" t="t" r="r" b="b"/>
              <a:pathLst>
                <a:path w="12012" h="2705" extrusionOk="0">
                  <a:moveTo>
                    <a:pt x="1408" y="0"/>
                  </a:moveTo>
                  <a:cubicBezTo>
                    <a:pt x="626" y="0"/>
                    <a:pt x="0" y="593"/>
                    <a:pt x="0" y="1341"/>
                  </a:cubicBezTo>
                  <a:lnTo>
                    <a:pt x="0" y="1364"/>
                  </a:lnTo>
                  <a:cubicBezTo>
                    <a:pt x="0" y="2101"/>
                    <a:pt x="626" y="2704"/>
                    <a:pt x="1408" y="2704"/>
                  </a:cubicBezTo>
                  <a:lnTo>
                    <a:pt x="10604" y="2704"/>
                  </a:lnTo>
                  <a:cubicBezTo>
                    <a:pt x="11363" y="2704"/>
                    <a:pt x="12011" y="2123"/>
                    <a:pt x="12011" y="1364"/>
                  </a:cubicBezTo>
                  <a:lnTo>
                    <a:pt x="12011" y="1341"/>
                  </a:lnTo>
                  <a:cubicBezTo>
                    <a:pt x="12011" y="593"/>
                    <a:pt x="11386" y="0"/>
                    <a:pt x="106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0"/>
            <p:cNvSpPr/>
            <p:nvPr/>
          </p:nvSpPr>
          <p:spPr>
            <a:xfrm>
              <a:off x="5290975" y="4412800"/>
              <a:ext cx="1241350" cy="44700"/>
            </a:xfrm>
            <a:custGeom>
              <a:avLst/>
              <a:gdLst/>
              <a:ahLst/>
              <a:cxnLst/>
              <a:rect l="l" t="t" r="r" b="b"/>
              <a:pathLst>
                <a:path w="24827" h="894" extrusionOk="0">
                  <a:moveTo>
                    <a:pt x="447" y="0"/>
                  </a:moveTo>
                  <a:cubicBezTo>
                    <a:pt x="190" y="0"/>
                    <a:pt x="0" y="190"/>
                    <a:pt x="0" y="447"/>
                  </a:cubicBezTo>
                  <a:cubicBezTo>
                    <a:pt x="0" y="693"/>
                    <a:pt x="190" y="894"/>
                    <a:pt x="447" y="894"/>
                  </a:cubicBezTo>
                  <a:lnTo>
                    <a:pt x="24380" y="894"/>
                  </a:lnTo>
                  <a:cubicBezTo>
                    <a:pt x="24626" y="894"/>
                    <a:pt x="24827" y="693"/>
                    <a:pt x="24827" y="447"/>
                  </a:cubicBezTo>
                  <a:cubicBezTo>
                    <a:pt x="24827" y="190"/>
                    <a:pt x="24614" y="0"/>
                    <a:pt x="24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0"/>
            <p:cNvSpPr/>
            <p:nvPr/>
          </p:nvSpPr>
          <p:spPr>
            <a:xfrm>
              <a:off x="5344025" y="3941850"/>
              <a:ext cx="1135250" cy="159250"/>
            </a:xfrm>
            <a:custGeom>
              <a:avLst/>
              <a:gdLst/>
              <a:ahLst/>
              <a:cxnLst/>
              <a:rect l="l" t="t" r="r" b="b"/>
              <a:pathLst>
                <a:path w="22705" h="3185" extrusionOk="0">
                  <a:moveTo>
                    <a:pt x="2403" y="0"/>
                  </a:moveTo>
                  <a:cubicBezTo>
                    <a:pt x="1073" y="0"/>
                    <a:pt x="1" y="1084"/>
                    <a:pt x="1" y="2402"/>
                  </a:cubicBezTo>
                  <a:lnTo>
                    <a:pt x="1" y="3185"/>
                  </a:lnTo>
                  <a:lnTo>
                    <a:pt x="22704" y="3185"/>
                  </a:lnTo>
                  <a:lnTo>
                    <a:pt x="22704" y="2402"/>
                  </a:lnTo>
                  <a:cubicBezTo>
                    <a:pt x="22704" y="1095"/>
                    <a:pt x="21632" y="0"/>
                    <a:pt x="203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0"/>
            <p:cNvSpPr/>
            <p:nvPr/>
          </p:nvSpPr>
          <p:spPr>
            <a:xfrm>
              <a:off x="5435075" y="3994350"/>
              <a:ext cx="52050" cy="52000"/>
            </a:xfrm>
            <a:custGeom>
              <a:avLst/>
              <a:gdLst/>
              <a:ahLst/>
              <a:cxnLst/>
              <a:rect l="l" t="t" r="r" b="b"/>
              <a:pathLst>
                <a:path w="1041" h="1040" extrusionOk="0">
                  <a:moveTo>
                    <a:pt x="526" y="1"/>
                  </a:moveTo>
                  <a:cubicBezTo>
                    <a:pt x="224" y="1"/>
                    <a:pt x="1" y="235"/>
                    <a:pt x="1" y="514"/>
                  </a:cubicBezTo>
                  <a:cubicBezTo>
                    <a:pt x="1" y="816"/>
                    <a:pt x="247"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0"/>
            <p:cNvSpPr/>
            <p:nvPr/>
          </p:nvSpPr>
          <p:spPr>
            <a:xfrm>
              <a:off x="5692625" y="3994350"/>
              <a:ext cx="52000" cy="52000"/>
            </a:xfrm>
            <a:custGeom>
              <a:avLst/>
              <a:gdLst/>
              <a:ahLst/>
              <a:cxnLst/>
              <a:rect l="l" t="t" r="r" b="b"/>
              <a:pathLst>
                <a:path w="1040" h="1040" extrusionOk="0">
                  <a:moveTo>
                    <a:pt x="526" y="1"/>
                  </a:moveTo>
                  <a:cubicBezTo>
                    <a:pt x="224" y="1"/>
                    <a:pt x="1" y="235"/>
                    <a:pt x="1" y="514"/>
                  </a:cubicBezTo>
                  <a:cubicBezTo>
                    <a:pt x="1" y="816"/>
                    <a:pt x="224" y="1040"/>
                    <a:pt x="526" y="1040"/>
                  </a:cubicBezTo>
                  <a:cubicBezTo>
                    <a:pt x="816" y="1040"/>
                    <a:pt x="1040" y="794"/>
                    <a:pt x="1040" y="514"/>
                  </a:cubicBezTo>
                  <a:cubicBezTo>
                    <a:pt x="1040" y="224"/>
                    <a:pt x="816"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0"/>
            <p:cNvSpPr/>
            <p:nvPr/>
          </p:nvSpPr>
          <p:spPr>
            <a:xfrm>
              <a:off x="5563575" y="3994350"/>
              <a:ext cx="52000" cy="52000"/>
            </a:xfrm>
            <a:custGeom>
              <a:avLst/>
              <a:gdLst/>
              <a:ahLst/>
              <a:cxnLst/>
              <a:rect l="l" t="t" r="r" b="b"/>
              <a:pathLst>
                <a:path w="1040" h="1040" extrusionOk="0">
                  <a:moveTo>
                    <a:pt x="515" y="1"/>
                  </a:moveTo>
                  <a:cubicBezTo>
                    <a:pt x="224" y="1"/>
                    <a:pt x="1" y="235"/>
                    <a:pt x="1" y="514"/>
                  </a:cubicBezTo>
                  <a:cubicBezTo>
                    <a:pt x="1" y="816"/>
                    <a:pt x="235" y="1040"/>
                    <a:pt x="515" y="1040"/>
                  </a:cubicBezTo>
                  <a:cubicBezTo>
                    <a:pt x="816" y="1040"/>
                    <a:pt x="1040" y="794"/>
                    <a:pt x="1040" y="514"/>
                  </a:cubicBezTo>
                  <a:cubicBezTo>
                    <a:pt x="1040" y="224"/>
                    <a:pt x="816" y="1"/>
                    <a:pt x="515"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0"/>
            <p:cNvSpPr/>
            <p:nvPr/>
          </p:nvSpPr>
          <p:spPr>
            <a:xfrm>
              <a:off x="5950175" y="3994350"/>
              <a:ext cx="51450" cy="52000"/>
            </a:xfrm>
            <a:custGeom>
              <a:avLst/>
              <a:gdLst/>
              <a:ahLst/>
              <a:cxnLst/>
              <a:rect l="l" t="t" r="r" b="b"/>
              <a:pathLst>
                <a:path w="1029" h="1040" extrusionOk="0">
                  <a:moveTo>
                    <a:pt x="514" y="1"/>
                  </a:moveTo>
                  <a:cubicBezTo>
                    <a:pt x="224" y="1"/>
                    <a:pt x="0" y="235"/>
                    <a:pt x="0" y="514"/>
                  </a:cubicBezTo>
                  <a:cubicBezTo>
                    <a:pt x="0" y="816"/>
                    <a:pt x="235" y="1040"/>
                    <a:pt x="514" y="1040"/>
                  </a:cubicBezTo>
                  <a:cubicBezTo>
                    <a:pt x="805" y="1040"/>
                    <a:pt x="1028" y="794"/>
                    <a:pt x="1028" y="514"/>
                  </a:cubicBezTo>
                  <a:cubicBezTo>
                    <a:pt x="1028" y="224"/>
                    <a:pt x="794" y="1"/>
                    <a:pt x="514"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0"/>
            <p:cNvSpPr/>
            <p:nvPr/>
          </p:nvSpPr>
          <p:spPr>
            <a:xfrm>
              <a:off x="5821675" y="3994350"/>
              <a:ext cx="51450" cy="52000"/>
            </a:xfrm>
            <a:custGeom>
              <a:avLst/>
              <a:gdLst/>
              <a:ahLst/>
              <a:cxnLst/>
              <a:rect l="l" t="t" r="r" b="b"/>
              <a:pathLst>
                <a:path w="1029" h="1040" extrusionOk="0">
                  <a:moveTo>
                    <a:pt x="515" y="1"/>
                  </a:moveTo>
                  <a:cubicBezTo>
                    <a:pt x="224" y="1"/>
                    <a:pt x="1" y="235"/>
                    <a:pt x="1" y="514"/>
                  </a:cubicBezTo>
                  <a:cubicBezTo>
                    <a:pt x="1" y="816"/>
                    <a:pt x="235" y="1040"/>
                    <a:pt x="515" y="1040"/>
                  </a:cubicBezTo>
                  <a:cubicBezTo>
                    <a:pt x="805" y="1040"/>
                    <a:pt x="1029" y="794"/>
                    <a:pt x="1029" y="514"/>
                  </a:cubicBezTo>
                  <a:cubicBezTo>
                    <a:pt x="1029" y="224"/>
                    <a:pt x="794" y="1"/>
                    <a:pt x="515"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0"/>
            <p:cNvSpPr/>
            <p:nvPr/>
          </p:nvSpPr>
          <p:spPr>
            <a:xfrm>
              <a:off x="6078125" y="3994350"/>
              <a:ext cx="52000" cy="52000"/>
            </a:xfrm>
            <a:custGeom>
              <a:avLst/>
              <a:gdLst/>
              <a:ahLst/>
              <a:cxnLst/>
              <a:rect l="l" t="t" r="r" b="b"/>
              <a:pathLst>
                <a:path w="1040" h="1040" extrusionOk="0">
                  <a:moveTo>
                    <a:pt x="525" y="1"/>
                  </a:moveTo>
                  <a:cubicBezTo>
                    <a:pt x="235" y="1"/>
                    <a:pt x="0" y="235"/>
                    <a:pt x="0" y="514"/>
                  </a:cubicBezTo>
                  <a:cubicBezTo>
                    <a:pt x="0" y="816"/>
                    <a:pt x="246" y="1040"/>
                    <a:pt x="525" y="1040"/>
                  </a:cubicBezTo>
                  <a:cubicBezTo>
                    <a:pt x="816" y="1040"/>
                    <a:pt x="1039" y="794"/>
                    <a:pt x="1039" y="514"/>
                  </a:cubicBezTo>
                  <a:cubicBezTo>
                    <a:pt x="1039" y="224"/>
                    <a:pt x="805" y="1"/>
                    <a:pt x="525"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0"/>
            <p:cNvSpPr/>
            <p:nvPr/>
          </p:nvSpPr>
          <p:spPr>
            <a:xfrm>
              <a:off x="6335075" y="3994350"/>
              <a:ext cx="52000" cy="52000"/>
            </a:xfrm>
            <a:custGeom>
              <a:avLst/>
              <a:gdLst/>
              <a:ahLst/>
              <a:cxnLst/>
              <a:rect l="l" t="t" r="r" b="b"/>
              <a:pathLst>
                <a:path w="1040" h="1040" extrusionOk="0">
                  <a:moveTo>
                    <a:pt x="526" y="1"/>
                  </a:moveTo>
                  <a:cubicBezTo>
                    <a:pt x="224" y="1"/>
                    <a:pt x="1" y="235"/>
                    <a:pt x="1" y="514"/>
                  </a:cubicBezTo>
                  <a:cubicBezTo>
                    <a:pt x="1" y="816"/>
                    <a:pt x="247" y="1040"/>
                    <a:pt x="526" y="1040"/>
                  </a:cubicBezTo>
                  <a:cubicBezTo>
                    <a:pt x="816" y="1040"/>
                    <a:pt x="1040" y="794"/>
                    <a:pt x="1040" y="514"/>
                  </a:cubicBezTo>
                  <a:cubicBezTo>
                    <a:pt x="1040" y="224"/>
                    <a:pt x="805"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0"/>
            <p:cNvSpPr/>
            <p:nvPr/>
          </p:nvSpPr>
          <p:spPr>
            <a:xfrm>
              <a:off x="6206575" y="3994350"/>
              <a:ext cx="52000" cy="52000"/>
            </a:xfrm>
            <a:custGeom>
              <a:avLst/>
              <a:gdLst/>
              <a:ahLst/>
              <a:cxnLst/>
              <a:rect l="l" t="t" r="r" b="b"/>
              <a:pathLst>
                <a:path w="1040" h="1040" extrusionOk="0">
                  <a:moveTo>
                    <a:pt x="526" y="1"/>
                  </a:moveTo>
                  <a:cubicBezTo>
                    <a:pt x="224" y="1"/>
                    <a:pt x="1" y="235"/>
                    <a:pt x="1" y="514"/>
                  </a:cubicBezTo>
                  <a:cubicBezTo>
                    <a:pt x="1" y="816"/>
                    <a:pt x="224"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40"/>
          <p:cNvGrpSpPr/>
          <p:nvPr/>
        </p:nvGrpSpPr>
        <p:grpSpPr>
          <a:xfrm>
            <a:off x="6838075" y="1029540"/>
            <a:ext cx="3829920" cy="3790440"/>
            <a:chOff x="1655275" y="1296050"/>
            <a:chExt cx="3191600" cy="3158700"/>
          </a:xfrm>
        </p:grpSpPr>
        <p:sp>
          <p:nvSpPr>
            <p:cNvPr id="828" name="Google Shape;828;p40"/>
            <p:cNvSpPr/>
            <p:nvPr/>
          </p:nvSpPr>
          <p:spPr>
            <a:xfrm>
              <a:off x="1655275" y="4413900"/>
              <a:ext cx="3191600" cy="40850"/>
            </a:xfrm>
            <a:custGeom>
              <a:avLst/>
              <a:gdLst/>
              <a:ahLst/>
              <a:cxnLst/>
              <a:rect l="l" t="t" r="r" b="b"/>
              <a:pathLst>
                <a:path w="63832" h="817" extrusionOk="0">
                  <a:moveTo>
                    <a:pt x="436" y="0"/>
                  </a:moveTo>
                  <a:cubicBezTo>
                    <a:pt x="201" y="0"/>
                    <a:pt x="0" y="179"/>
                    <a:pt x="0" y="403"/>
                  </a:cubicBezTo>
                  <a:cubicBezTo>
                    <a:pt x="0" y="637"/>
                    <a:pt x="201" y="816"/>
                    <a:pt x="436" y="816"/>
                  </a:cubicBezTo>
                  <a:lnTo>
                    <a:pt x="63396" y="816"/>
                  </a:lnTo>
                  <a:cubicBezTo>
                    <a:pt x="63631" y="816"/>
                    <a:pt x="63832" y="637"/>
                    <a:pt x="63832" y="403"/>
                  </a:cubicBezTo>
                  <a:cubicBezTo>
                    <a:pt x="63832" y="179"/>
                    <a:pt x="63631" y="0"/>
                    <a:pt x="63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0"/>
            <p:cNvSpPr/>
            <p:nvPr/>
          </p:nvSpPr>
          <p:spPr>
            <a:xfrm>
              <a:off x="1836825" y="3550200"/>
              <a:ext cx="501700" cy="863750"/>
            </a:xfrm>
            <a:custGeom>
              <a:avLst/>
              <a:gdLst/>
              <a:ahLst/>
              <a:cxnLst/>
              <a:rect l="l" t="t" r="r" b="b"/>
              <a:pathLst>
                <a:path w="10034" h="17275" extrusionOk="0">
                  <a:moveTo>
                    <a:pt x="10034" y="1"/>
                  </a:moveTo>
                  <a:lnTo>
                    <a:pt x="1" y="6660"/>
                  </a:lnTo>
                  <a:lnTo>
                    <a:pt x="1" y="17274"/>
                  </a:lnTo>
                  <a:lnTo>
                    <a:pt x="10034" y="17274"/>
                  </a:lnTo>
                  <a:lnTo>
                    <a:pt x="100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4345175" y="3854700"/>
              <a:ext cx="320150" cy="559250"/>
            </a:xfrm>
            <a:custGeom>
              <a:avLst/>
              <a:gdLst/>
              <a:ahLst/>
              <a:cxnLst/>
              <a:rect l="l" t="t" r="r" b="b"/>
              <a:pathLst>
                <a:path w="6403" h="11185" extrusionOk="0">
                  <a:moveTo>
                    <a:pt x="0" y="0"/>
                  </a:moveTo>
                  <a:lnTo>
                    <a:pt x="0" y="11184"/>
                  </a:lnTo>
                  <a:lnTo>
                    <a:pt x="6403" y="11184"/>
                  </a:lnTo>
                  <a:lnTo>
                    <a:pt x="6403" y="390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2325625" y="3271450"/>
              <a:ext cx="2032450" cy="1141950"/>
            </a:xfrm>
            <a:custGeom>
              <a:avLst/>
              <a:gdLst/>
              <a:ahLst/>
              <a:cxnLst/>
              <a:rect l="l" t="t" r="r" b="b"/>
              <a:pathLst>
                <a:path w="40649" h="22839" extrusionOk="0">
                  <a:moveTo>
                    <a:pt x="1" y="1"/>
                  </a:moveTo>
                  <a:lnTo>
                    <a:pt x="1" y="22838"/>
                  </a:lnTo>
                  <a:lnTo>
                    <a:pt x="40648" y="22838"/>
                  </a:lnTo>
                  <a:lnTo>
                    <a:pt x="406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0"/>
            <p:cNvSpPr/>
            <p:nvPr/>
          </p:nvSpPr>
          <p:spPr>
            <a:xfrm>
              <a:off x="1895475" y="3907200"/>
              <a:ext cx="119050" cy="165950"/>
            </a:xfrm>
            <a:custGeom>
              <a:avLst/>
              <a:gdLst/>
              <a:ahLst/>
              <a:cxnLst/>
              <a:rect l="l" t="t" r="r" b="b"/>
              <a:pathLst>
                <a:path w="2381" h="3319" extrusionOk="0">
                  <a:moveTo>
                    <a:pt x="1" y="1"/>
                  </a:moveTo>
                  <a:lnTo>
                    <a:pt x="1" y="3319"/>
                  </a:lnTo>
                  <a:lnTo>
                    <a:pt x="2381" y="3319"/>
                  </a:lnTo>
                  <a:lnTo>
                    <a:pt x="23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0"/>
            <p:cNvSpPr/>
            <p:nvPr/>
          </p:nvSpPr>
          <p:spPr>
            <a:xfrm>
              <a:off x="1901075" y="3911100"/>
              <a:ext cx="107300" cy="158150"/>
            </a:xfrm>
            <a:custGeom>
              <a:avLst/>
              <a:gdLst/>
              <a:ahLst/>
              <a:cxnLst/>
              <a:rect l="l" t="t" r="r" b="b"/>
              <a:pathLst>
                <a:path w="2146" h="3163" extrusionOk="0">
                  <a:moveTo>
                    <a:pt x="0" y="1"/>
                  </a:moveTo>
                  <a:lnTo>
                    <a:pt x="0" y="3163"/>
                  </a:lnTo>
                  <a:lnTo>
                    <a:pt x="2146" y="3163"/>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0"/>
            <p:cNvSpPr/>
            <p:nvPr/>
          </p:nvSpPr>
          <p:spPr>
            <a:xfrm>
              <a:off x="1901075" y="3911100"/>
              <a:ext cx="107850" cy="122400"/>
            </a:xfrm>
            <a:custGeom>
              <a:avLst/>
              <a:gdLst/>
              <a:ahLst/>
              <a:cxnLst/>
              <a:rect l="l" t="t" r="r" b="b"/>
              <a:pathLst>
                <a:path w="2157" h="2448" extrusionOk="0">
                  <a:moveTo>
                    <a:pt x="1431" y="1"/>
                  </a:moveTo>
                  <a:lnTo>
                    <a:pt x="0" y="1364"/>
                  </a:lnTo>
                  <a:lnTo>
                    <a:pt x="0" y="2448"/>
                  </a:lnTo>
                  <a:lnTo>
                    <a:pt x="2157" y="425"/>
                  </a:lnTo>
                  <a:lnTo>
                    <a:pt x="215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0"/>
            <p:cNvSpPr/>
            <p:nvPr/>
          </p:nvSpPr>
          <p:spPr>
            <a:xfrm>
              <a:off x="1901075" y="3964200"/>
              <a:ext cx="107850" cy="105050"/>
            </a:xfrm>
            <a:custGeom>
              <a:avLst/>
              <a:gdLst/>
              <a:ahLst/>
              <a:cxnLst/>
              <a:rect l="l" t="t" r="r" b="b"/>
              <a:pathLst>
                <a:path w="2157" h="2101" extrusionOk="0">
                  <a:moveTo>
                    <a:pt x="2157" y="0"/>
                  </a:moveTo>
                  <a:lnTo>
                    <a:pt x="0" y="2034"/>
                  </a:lnTo>
                  <a:lnTo>
                    <a:pt x="0" y="2101"/>
                  </a:lnTo>
                  <a:lnTo>
                    <a:pt x="514" y="2101"/>
                  </a:lnTo>
                  <a:lnTo>
                    <a:pt x="2157" y="548"/>
                  </a:lnTo>
                  <a:lnTo>
                    <a:pt x="2157"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0"/>
            <p:cNvSpPr/>
            <p:nvPr/>
          </p:nvSpPr>
          <p:spPr>
            <a:xfrm>
              <a:off x="1895475" y="4125650"/>
              <a:ext cx="119050" cy="165950"/>
            </a:xfrm>
            <a:custGeom>
              <a:avLst/>
              <a:gdLst/>
              <a:ahLst/>
              <a:cxnLst/>
              <a:rect l="l" t="t" r="r" b="b"/>
              <a:pathLst>
                <a:path w="2381" h="3319" extrusionOk="0">
                  <a:moveTo>
                    <a:pt x="1" y="0"/>
                  </a:moveTo>
                  <a:lnTo>
                    <a:pt x="1" y="3319"/>
                  </a:lnTo>
                  <a:lnTo>
                    <a:pt x="2381" y="3319"/>
                  </a:lnTo>
                  <a:lnTo>
                    <a:pt x="2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p:nvPr/>
          </p:nvSpPr>
          <p:spPr>
            <a:xfrm>
              <a:off x="1901075" y="4130100"/>
              <a:ext cx="107300" cy="157600"/>
            </a:xfrm>
            <a:custGeom>
              <a:avLst/>
              <a:gdLst/>
              <a:ahLst/>
              <a:cxnLst/>
              <a:rect l="l" t="t" r="r" b="b"/>
              <a:pathLst>
                <a:path w="2146" h="3152" extrusionOk="0">
                  <a:moveTo>
                    <a:pt x="0" y="1"/>
                  </a:moveTo>
                  <a:lnTo>
                    <a:pt x="0" y="3151"/>
                  </a:lnTo>
                  <a:lnTo>
                    <a:pt x="2146" y="3151"/>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0"/>
            <p:cNvSpPr/>
            <p:nvPr/>
          </p:nvSpPr>
          <p:spPr>
            <a:xfrm>
              <a:off x="1901075" y="4130100"/>
              <a:ext cx="107850" cy="121850"/>
            </a:xfrm>
            <a:custGeom>
              <a:avLst/>
              <a:gdLst/>
              <a:ahLst/>
              <a:cxnLst/>
              <a:rect l="l" t="t" r="r" b="b"/>
              <a:pathLst>
                <a:path w="2157" h="2437" extrusionOk="0">
                  <a:moveTo>
                    <a:pt x="1431" y="1"/>
                  </a:moveTo>
                  <a:lnTo>
                    <a:pt x="0" y="1352"/>
                  </a:lnTo>
                  <a:lnTo>
                    <a:pt x="0" y="2436"/>
                  </a:lnTo>
                  <a:lnTo>
                    <a:pt x="2157" y="414"/>
                  </a:lnTo>
                  <a:lnTo>
                    <a:pt x="215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0"/>
            <p:cNvSpPr/>
            <p:nvPr/>
          </p:nvSpPr>
          <p:spPr>
            <a:xfrm>
              <a:off x="1836825" y="3558600"/>
              <a:ext cx="488850" cy="336900"/>
            </a:xfrm>
            <a:custGeom>
              <a:avLst/>
              <a:gdLst/>
              <a:ahLst/>
              <a:cxnLst/>
              <a:rect l="l" t="t" r="r" b="b"/>
              <a:pathLst>
                <a:path w="9777" h="6738" extrusionOk="0">
                  <a:moveTo>
                    <a:pt x="9777" y="1"/>
                  </a:moveTo>
                  <a:lnTo>
                    <a:pt x="1" y="6492"/>
                  </a:lnTo>
                  <a:lnTo>
                    <a:pt x="1" y="6738"/>
                  </a:lnTo>
                  <a:lnTo>
                    <a:pt x="9777" y="939"/>
                  </a:lnTo>
                  <a:lnTo>
                    <a:pt x="9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4394325" y="4156900"/>
              <a:ext cx="238050" cy="257050"/>
            </a:xfrm>
            <a:custGeom>
              <a:avLst/>
              <a:gdLst/>
              <a:ahLst/>
              <a:cxnLst/>
              <a:rect l="l" t="t" r="r" b="b"/>
              <a:pathLst>
                <a:path w="4761" h="5141" extrusionOk="0">
                  <a:moveTo>
                    <a:pt x="1" y="1"/>
                  </a:moveTo>
                  <a:lnTo>
                    <a:pt x="1" y="5140"/>
                  </a:lnTo>
                  <a:lnTo>
                    <a:pt x="4760" y="5140"/>
                  </a:lnTo>
                  <a:lnTo>
                    <a:pt x="47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0"/>
            <p:cNvSpPr/>
            <p:nvPr/>
          </p:nvSpPr>
          <p:spPr>
            <a:xfrm>
              <a:off x="4358025" y="3863050"/>
              <a:ext cx="307300" cy="202850"/>
            </a:xfrm>
            <a:custGeom>
              <a:avLst/>
              <a:gdLst/>
              <a:ahLst/>
              <a:cxnLst/>
              <a:rect l="l" t="t" r="r" b="b"/>
              <a:pathLst>
                <a:path w="6146" h="4057" extrusionOk="0">
                  <a:moveTo>
                    <a:pt x="0" y="1"/>
                  </a:moveTo>
                  <a:lnTo>
                    <a:pt x="0" y="492"/>
                  </a:lnTo>
                  <a:lnTo>
                    <a:pt x="6146" y="4057"/>
                  </a:lnTo>
                  <a:lnTo>
                    <a:pt x="6146" y="373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0"/>
            <p:cNvSpPr/>
            <p:nvPr/>
          </p:nvSpPr>
          <p:spPr>
            <a:xfrm>
              <a:off x="3774225" y="2094400"/>
              <a:ext cx="285500" cy="1124050"/>
            </a:xfrm>
            <a:custGeom>
              <a:avLst/>
              <a:gdLst/>
              <a:ahLst/>
              <a:cxnLst/>
              <a:rect l="l" t="t" r="r" b="b"/>
              <a:pathLst>
                <a:path w="5710" h="22481" extrusionOk="0">
                  <a:moveTo>
                    <a:pt x="570" y="0"/>
                  </a:moveTo>
                  <a:lnTo>
                    <a:pt x="526" y="1274"/>
                  </a:lnTo>
                  <a:lnTo>
                    <a:pt x="1" y="22480"/>
                  </a:lnTo>
                  <a:lnTo>
                    <a:pt x="5710" y="22480"/>
                  </a:lnTo>
                  <a:lnTo>
                    <a:pt x="5207" y="2514"/>
                  </a:lnTo>
                  <a:lnTo>
                    <a:pt x="51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0"/>
            <p:cNvSpPr/>
            <p:nvPr/>
          </p:nvSpPr>
          <p:spPr>
            <a:xfrm>
              <a:off x="3800475" y="2094400"/>
              <a:ext cx="234150" cy="125700"/>
            </a:xfrm>
            <a:custGeom>
              <a:avLst/>
              <a:gdLst/>
              <a:ahLst/>
              <a:cxnLst/>
              <a:rect l="l" t="t" r="r" b="b"/>
              <a:pathLst>
                <a:path w="4683" h="2514" extrusionOk="0">
                  <a:moveTo>
                    <a:pt x="45" y="0"/>
                  </a:moveTo>
                  <a:lnTo>
                    <a:pt x="1" y="1274"/>
                  </a:lnTo>
                  <a:lnTo>
                    <a:pt x="4682" y="2514"/>
                  </a:lnTo>
                  <a:lnTo>
                    <a:pt x="4626"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0"/>
            <p:cNvSpPr/>
            <p:nvPr/>
          </p:nvSpPr>
          <p:spPr>
            <a:xfrm>
              <a:off x="3724525" y="2060850"/>
              <a:ext cx="385500" cy="86650"/>
            </a:xfrm>
            <a:custGeom>
              <a:avLst/>
              <a:gdLst/>
              <a:ahLst/>
              <a:cxnLst/>
              <a:rect l="l" t="t" r="r" b="b"/>
              <a:pathLst>
                <a:path w="7710" h="1733" extrusionOk="0">
                  <a:moveTo>
                    <a:pt x="905" y="1"/>
                  </a:moveTo>
                  <a:cubicBezTo>
                    <a:pt x="402" y="1"/>
                    <a:pt x="0" y="381"/>
                    <a:pt x="0" y="850"/>
                  </a:cubicBezTo>
                  <a:lnTo>
                    <a:pt x="0" y="883"/>
                  </a:lnTo>
                  <a:cubicBezTo>
                    <a:pt x="0" y="1353"/>
                    <a:pt x="402" y="1732"/>
                    <a:pt x="905" y="1732"/>
                  </a:cubicBezTo>
                  <a:lnTo>
                    <a:pt x="6805" y="1732"/>
                  </a:lnTo>
                  <a:cubicBezTo>
                    <a:pt x="7285" y="1732"/>
                    <a:pt x="7698" y="1341"/>
                    <a:pt x="7710" y="861"/>
                  </a:cubicBezTo>
                  <a:lnTo>
                    <a:pt x="7710" y="850"/>
                  </a:lnTo>
                  <a:cubicBezTo>
                    <a:pt x="7710" y="369"/>
                    <a:pt x="7307" y="1"/>
                    <a:pt x="6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0"/>
            <p:cNvSpPr/>
            <p:nvPr/>
          </p:nvSpPr>
          <p:spPr>
            <a:xfrm>
              <a:off x="2325625" y="3271450"/>
              <a:ext cx="293900" cy="119050"/>
            </a:xfrm>
            <a:custGeom>
              <a:avLst/>
              <a:gdLst/>
              <a:ahLst/>
              <a:cxnLst/>
              <a:rect l="l" t="t" r="r" b="b"/>
              <a:pathLst>
                <a:path w="5878" h="2381" extrusionOk="0">
                  <a:moveTo>
                    <a:pt x="1" y="1"/>
                  </a:moveTo>
                  <a:lnTo>
                    <a:pt x="1" y="2380"/>
                  </a:lnTo>
                  <a:lnTo>
                    <a:pt x="5878" y="2380"/>
                  </a:lnTo>
                  <a:lnTo>
                    <a:pt x="58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0"/>
            <p:cNvSpPr/>
            <p:nvPr/>
          </p:nvSpPr>
          <p:spPr>
            <a:xfrm>
              <a:off x="3406625" y="3271450"/>
              <a:ext cx="951450" cy="119050"/>
            </a:xfrm>
            <a:custGeom>
              <a:avLst/>
              <a:gdLst/>
              <a:ahLst/>
              <a:cxnLst/>
              <a:rect l="l" t="t" r="r" b="b"/>
              <a:pathLst>
                <a:path w="19029" h="2381" extrusionOk="0">
                  <a:moveTo>
                    <a:pt x="1" y="1"/>
                  </a:moveTo>
                  <a:lnTo>
                    <a:pt x="1" y="2380"/>
                  </a:lnTo>
                  <a:lnTo>
                    <a:pt x="19028" y="2380"/>
                  </a:lnTo>
                  <a:lnTo>
                    <a:pt x="190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0"/>
            <p:cNvSpPr/>
            <p:nvPr/>
          </p:nvSpPr>
          <p:spPr>
            <a:xfrm>
              <a:off x="2619475" y="2952450"/>
              <a:ext cx="787200" cy="491100"/>
            </a:xfrm>
            <a:custGeom>
              <a:avLst/>
              <a:gdLst/>
              <a:ahLst/>
              <a:cxnLst/>
              <a:rect l="l" t="t" r="r" b="b"/>
              <a:pathLst>
                <a:path w="15744" h="9822" extrusionOk="0">
                  <a:moveTo>
                    <a:pt x="7766" y="1"/>
                  </a:moveTo>
                  <a:lnTo>
                    <a:pt x="1" y="4917"/>
                  </a:lnTo>
                  <a:lnTo>
                    <a:pt x="1" y="9822"/>
                  </a:lnTo>
                  <a:lnTo>
                    <a:pt x="15744" y="9822"/>
                  </a:lnTo>
                  <a:lnTo>
                    <a:pt x="15744" y="4917"/>
                  </a:lnTo>
                  <a:lnTo>
                    <a:pt x="77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0"/>
            <p:cNvSpPr/>
            <p:nvPr/>
          </p:nvSpPr>
          <p:spPr>
            <a:xfrm>
              <a:off x="3599925" y="3270900"/>
              <a:ext cx="633550" cy="59900"/>
            </a:xfrm>
            <a:custGeom>
              <a:avLst/>
              <a:gdLst/>
              <a:ahLst/>
              <a:cxnLst/>
              <a:rect l="l" t="t" r="r" b="b"/>
              <a:pathLst>
                <a:path w="12671" h="1198" extrusionOk="0">
                  <a:moveTo>
                    <a:pt x="559" y="0"/>
                  </a:moveTo>
                  <a:lnTo>
                    <a:pt x="559" y="12"/>
                  </a:lnTo>
                  <a:lnTo>
                    <a:pt x="157" y="615"/>
                  </a:lnTo>
                  <a:cubicBezTo>
                    <a:pt x="1" y="838"/>
                    <a:pt x="258" y="1073"/>
                    <a:pt x="637" y="1095"/>
                  </a:cubicBezTo>
                  <a:cubicBezTo>
                    <a:pt x="2278" y="1164"/>
                    <a:pt x="3984" y="1198"/>
                    <a:pt x="5749" y="1198"/>
                  </a:cubicBezTo>
                  <a:cubicBezTo>
                    <a:pt x="7721" y="1198"/>
                    <a:pt x="9767" y="1156"/>
                    <a:pt x="11878" y="1073"/>
                  </a:cubicBezTo>
                  <a:cubicBezTo>
                    <a:pt x="12123" y="1062"/>
                    <a:pt x="12336" y="950"/>
                    <a:pt x="12391" y="794"/>
                  </a:cubicBezTo>
                  <a:lnTo>
                    <a:pt x="12671"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0"/>
            <p:cNvSpPr/>
            <p:nvPr/>
          </p:nvSpPr>
          <p:spPr>
            <a:xfrm>
              <a:off x="3640175" y="3206650"/>
              <a:ext cx="553650" cy="97800"/>
            </a:xfrm>
            <a:custGeom>
              <a:avLst/>
              <a:gdLst/>
              <a:ahLst/>
              <a:cxnLst/>
              <a:rect l="l" t="t" r="r" b="b"/>
              <a:pathLst>
                <a:path w="11073" h="1956" extrusionOk="0">
                  <a:moveTo>
                    <a:pt x="2045" y="1"/>
                  </a:moveTo>
                  <a:cubicBezTo>
                    <a:pt x="916" y="1"/>
                    <a:pt x="0" y="872"/>
                    <a:pt x="0" y="1945"/>
                  </a:cubicBezTo>
                  <a:lnTo>
                    <a:pt x="0" y="1956"/>
                  </a:lnTo>
                  <a:lnTo>
                    <a:pt x="11073" y="1956"/>
                  </a:lnTo>
                  <a:lnTo>
                    <a:pt x="11073" y="1945"/>
                  </a:lnTo>
                  <a:cubicBezTo>
                    <a:pt x="11073" y="872"/>
                    <a:pt x="10145" y="1"/>
                    <a:pt x="90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0"/>
            <p:cNvSpPr/>
            <p:nvPr/>
          </p:nvSpPr>
          <p:spPr>
            <a:xfrm>
              <a:off x="2344625" y="4264200"/>
              <a:ext cx="2012900" cy="45300"/>
            </a:xfrm>
            <a:custGeom>
              <a:avLst/>
              <a:gdLst/>
              <a:ahLst/>
              <a:cxnLst/>
              <a:rect l="l" t="t" r="r" b="b"/>
              <a:pathLst>
                <a:path w="40258" h="906" extrusionOk="0">
                  <a:moveTo>
                    <a:pt x="1" y="0"/>
                  </a:moveTo>
                  <a:lnTo>
                    <a:pt x="1" y="905"/>
                  </a:lnTo>
                  <a:lnTo>
                    <a:pt x="40257" y="905"/>
                  </a:lnTo>
                  <a:lnTo>
                    <a:pt x="402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0"/>
            <p:cNvSpPr/>
            <p:nvPr/>
          </p:nvSpPr>
          <p:spPr>
            <a:xfrm>
              <a:off x="2525625" y="3767550"/>
              <a:ext cx="380500" cy="542500"/>
            </a:xfrm>
            <a:custGeom>
              <a:avLst/>
              <a:gdLst/>
              <a:ahLst/>
              <a:cxnLst/>
              <a:rect l="l" t="t" r="r" b="b"/>
              <a:pathLst>
                <a:path w="7610" h="10850" extrusionOk="0">
                  <a:moveTo>
                    <a:pt x="3666" y="0"/>
                  </a:moveTo>
                  <a:cubicBezTo>
                    <a:pt x="2962" y="11"/>
                    <a:pt x="2291" y="224"/>
                    <a:pt x="1710" y="570"/>
                  </a:cubicBezTo>
                  <a:lnTo>
                    <a:pt x="1465" y="738"/>
                  </a:lnTo>
                  <a:cubicBezTo>
                    <a:pt x="1040" y="1051"/>
                    <a:pt x="694" y="1419"/>
                    <a:pt x="448" y="1866"/>
                  </a:cubicBezTo>
                  <a:cubicBezTo>
                    <a:pt x="403" y="1944"/>
                    <a:pt x="358" y="2023"/>
                    <a:pt x="314" y="2112"/>
                  </a:cubicBezTo>
                  <a:cubicBezTo>
                    <a:pt x="113" y="2537"/>
                    <a:pt x="1" y="3028"/>
                    <a:pt x="1" y="3542"/>
                  </a:cubicBezTo>
                  <a:lnTo>
                    <a:pt x="1" y="10849"/>
                  </a:lnTo>
                  <a:lnTo>
                    <a:pt x="7610" y="10849"/>
                  </a:lnTo>
                  <a:lnTo>
                    <a:pt x="7610" y="3542"/>
                  </a:lnTo>
                  <a:cubicBezTo>
                    <a:pt x="7610" y="3028"/>
                    <a:pt x="7498" y="2537"/>
                    <a:pt x="7263" y="2112"/>
                  </a:cubicBezTo>
                  <a:cubicBezTo>
                    <a:pt x="7219" y="2023"/>
                    <a:pt x="7174" y="1956"/>
                    <a:pt x="7129" y="1866"/>
                  </a:cubicBezTo>
                  <a:cubicBezTo>
                    <a:pt x="6883" y="1419"/>
                    <a:pt x="6548" y="1051"/>
                    <a:pt x="6124" y="738"/>
                  </a:cubicBezTo>
                  <a:lnTo>
                    <a:pt x="5878" y="570"/>
                  </a:lnTo>
                  <a:cubicBezTo>
                    <a:pt x="5319" y="224"/>
                    <a:pt x="4649" y="11"/>
                    <a:pt x="3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0"/>
            <p:cNvSpPr/>
            <p:nvPr/>
          </p:nvSpPr>
          <p:spPr>
            <a:xfrm>
              <a:off x="2537375" y="3784300"/>
              <a:ext cx="357050" cy="508400"/>
            </a:xfrm>
            <a:custGeom>
              <a:avLst/>
              <a:gdLst/>
              <a:ahLst/>
              <a:cxnLst/>
              <a:rect l="l" t="t" r="r" b="b"/>
              <a:pathLst>
                <a:path w="7141" h="10168" extrusionOk="0">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02" y="1967"/>
                  </a:cubicBezTo>
                  <a:cubicBezTo>
                    <a:pt x="112" y="2369"/>
                    <a:pt x="1" y="2838"/>
                    <a:pt x="1" y="3319"/>
                  </a:cubicBezTo>
                  <a:lnTo>
                    <a:pt x="1" y="10168"/>
                  </a:lnTo>
                  <a:lnTo>
                    <a:pt x="7140" y="10168"/>
                  </a:lnTo>
                  <a:lnTo>
                    <a:pt x="7140" y="3319"/>
                  </a:lnTo>
                  <a:cubicBezTo>
                    <a:pt x="7140" y="3073"/>
                    <a:pt x="7107" y="2838"/>
                    <a:pt x="7084" y="2615"/>
                  </a:cubicBezTo>
                  <a:cubicBezTo>
                    <a:pt x="7017" y="2403"/>
                    <a:pt x="6950" y="2179"/>
                    <a:pt x="6861" y="1978"/>
                  </a:cubicBezTo>
                  <a:cubicBezTo>
                    <a:pt x="6816" y="1911"/>
                    <a:pt x="6771" y="1822"/>
                    <a:pt x="6727" y="1755"/>
                  </a:cubicBezTo>
                  <a:cubicBezTo>
                    <a:pt x="6704" y="1721"/>
                    <a:pt x="6693" y="1688"/>
                    <a:pt x="6660" y="1643"/>
                  </a:cubicBezTo>
                  <a:cubicBezTo>
                    <a:pt x="6526" y="1408"/>
                    <a:pt x="6336" y="1196"/>
                    <a:pt x="6146" y="1006"/>
                  </a:cubicBezTo>
                  <a:cubicBezTo>
                    <a:pt x="6034" y="894"/>
                    <a:pt x="5900" y="794"/>
                    <a:pt x="5777" y="693"/>
                  </a:cubicBezTo>
                  <a:cubicBezTo>
                    <a:pt x="5710" y="637"/>
                    <a:pt x="5632" y="593"/>
                    <a:pt x="5542" y="537"/>
                  </a:cubicBezTo>
                  <a:cubicBezTo>
                    <a:pt x="5263" y="380"/>
                    <a:pt x="4973" y="246"/>
                    <a:pt x="4660" y="146"/>
                  </a:cubicBezTo>
                  <a:cubicBezTo>
                    <a:pt x="4358" y="56"/>
                    <a:pt x="4034"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0"/>
            <p:cNvSpPr/>
            <p:nvPr/>
          </p:nvSpPr>
          <p:spPr>
            <a:xfrm>
              <a:off x="2537375" y="3784300"/>
              <a:ext cx="357050" cy="509000"/>
            </a:xfrm>
            <a:custGeom>
              <a:avLst/>
              <a:gdLst/>
              <a:ahLst/>
              <a:cxnLst/>
              <a:rect l="l" t="t" r="r" b="b"/>
              <a:pathLst>
                <a:path w="7141" h="10180" extrusionOk="0">
                  <a:moveTo>
                    <a:pt x="3464" y="1967"/>
                  </a:moveTo>
                  <a:lnTo>
                    <a:pt x="3464" y="3877"/>
                  </a:lnTo>
                  <a:lnTo>
                    <a:pt x="1621" y="3877"/>
                  </a:lnTo>
                  <a:lnTo>
                    <a:pt x="1621" y="1967"/>
                  </a:lnTo>
                  <a:close/>
                  <a:moveTo>
                    <a:pt x="5531" y="1967"/>
                  </a:moveTo>
                  <a:lnTo>
                    <a:pt x="5531" y="3877"/>
                  </a:lnTo>
                  <a:lnTo>
                    <a:pt x="3688" y="3877"/>
                  </a:lnTo>
                  <a:lnTo>
                    <a:pt x="3688" y="1967"/>
                  </a:lnTo>
                  <a:close/>
                  <a:moveTo>
                    <a:pt x="3464" y="4123"/>
                  </a:moveTo>
                  <a:lnTo>
                    <a:pt x="3464" y="6034"/>
                  </a:lnTo>
                  <a:lnTo>
                    <a:pt x="1621" y="6034"/>
                  </a:lnTo>
                  <a:lnTo>
                    <a:pt x="1621" y="4123"/>
                  </a:lnTo>
                  <a:close/>
                  <a:moveTo>
                    <a:pt x="5531" y="4112"/>
                  </a:moveTo>
                  <a:lnTo>
                    <a:pt x="5531" y="6034"/>
                  </a:lnTo>
                  <a:lnTo>
                    <a:pt x="3688" y="6034"/>
                  </a:lnTo>
                  <a:lnTo>
                    <a:pt x="3688" y="4112"/>
                  </a:lnTo>
                  <a:close/>
                  <a:moveTo>
                    <a:pt x="3453" y="6269"/>
                  </a:moveTo>
                  <a:lnTo>
                    <a:pt x="3453" y="8179"/>
                  </a:lnTo>
                  <a:lnTo>
                    <a:pt x="1609" y="8179"/>
                  </a:lnTo>
                  <a:lnTo>
                    <a:pt x="1609" y="6269"/>
                  </a:lnTo>
                  <a:close/>
                  <a:moveTo>
                    <a:pt x="5531" y="6269"/>
                  </a:moveTo>
                  <a:lnTo>
                    <a:pt x="5531" y="8179"/>
                  </a:lnTo>
                  <a:lnTo>
                    <a:pt x="3688" y="8179"/>
                  </a:lnTo>
                  <a:lnTo>
                    <a:pt x="3688" y="6269"/>
                  </a:lnTo>
                  <a:close/>
                  <a:moveTo>
                    <a:pt x="3453" y="0"/>
                  </a:moveTo>
                  <a:lnTo>
                    <a:pt x="3453" y="1755"/>
                  </a:lnTo>
                  <a:lnTo>
                    <a:pt x="1609" y="1755"/>
                  </a:lnTo>
                  <a:lnTo>
                    <a:pt x="1609" y="537"/>
                  </a:lnTo>
                  <a:cubicBezTo>
                    <a:pt x="1520" y="593"/>
                    <a:pt x="1442" y="637"/>
                    <a:pt x="1364" y="693"/>
                  </a:cubicBezTo>
                  <a:lnTo>
                    <a:pt x="1364" y="1755"/>
                  </a:lnTo>
                  <a:lnTo>
                    <a:pt x="414" y="1755"/>
                  </a:lnTo>
                  <a:cubicBezTo>
                    <a:pt x="380" y="1822"/>
                    <a:pt x="336" y="1911"/>
                    <a:pt x="291" y="1978"/>
                  </a:cubicBezTo>
                  <a:lnTo>
                    <a:pt x="1364" y="1978"/>
                  </a:lnTo>
                  <a:lnTo>
                    <a:pt x="1364" y="3900"/>
                  </a:lnTo>
                  <a:lnTo>
                    <a:pt x="1" y="3900"/>
                  </a:lnTo>
                  <a:lnTo>
                    <a:pt x="1" y="4123"/>
                  </a:lnTo>
                  <a:lnTo>
                    <a:pt x="1364" y="4123"/>
                  </a:lnTo>
                  <a:lnTo>
                    <a:pt x="1364" y="6034"/>
                  </a:lnTo>
                  <a:lnTo>
                    <a:pt x="1" y="6034"/>
                  </a:lnTo>
                  <a:lnTo>
                    <a:pt x="1" y="6257"/>
                  </a:lnTo>
                  <a:lnTo>
                    <a:pt x="1364" y="6257"/>
                  </a:lnTo>
                  <a:lnTo>
                    <a:pt x="1364" y="8168"/>
                  </a:lnTo>
                  <a:lnTo>
                    <a:pt x="1" y="8168"/>
                  </a:lnTo>
                  <a:lnTo>
                    <a:pt x="1" y="8391"/>
                  </a:lnTo>
                  <a:lnTo>
                    <a:pt x="1364" y="8391"/>
                  </a:lnTo>
                  <a:lnTo>
                    <a:pt x="1364" y="10157"/>
                  </a:lnTo>
                  <a:lnTo>
                    <a:pt x="1609" y="10157"/>
                  </a:lnTo>
                  <a:lnTo>
                    <a:pt x="1609" y="8391"/>
                  </a:lnTo>
                  <a:lnTo>
                    <a:pt x="3453" y="8391"/>
                  </a:lnTo>
                  <a:lnTo>
                    <a:pt x="3453" y="10157"/>
                  </a:lnTo>
                  <a:lnTo>
                    <a:pt x="3688" y="10157"/>
                  </a:lnTo>
                  <a:lnTo>
                    <a:pt x="3688"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8" y="1755"/>
                  </a:lnTo>
                  <a:lnTo>
                    <a:pt x="3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0"/>
            <p:cNvSpPr/>
            <p:nvPr/>
          </p:nvSpPr>
          <p:spPr>
            <a:xfrm>
              <a:off x="2578725" y="3865300"/>
              <a:ext cx="311200" cy="427400"/>
            </a:xfrm>
            <a:custGeom>
              <a:avLst/>
              <a:gdLst/>
              <a:ahLst/>
              <a:cxnLst/>
              <a:rect l="l" t="t" r="r" b="b"/>
              <a:pathLst>
                <a:path w="6224" h="8548" extrusionOk="0">
                  <a:moveTo>
                    <a:pt x="5810" y="1"/>
                  </a:moveTo>
                  <a:cubicBezTo>
                    <a:pt x="3911" y="2771"/>
                    <a:pt x="1877" y="5766"/>
                    <a:pt x="0" y="8548"/>
                  </a:cubicBezTo>
                  <a:lnTo>
                    <a:pt x="1073" y="8548"/>
                  </a:lnTo>
                  <a:cubicBezTo>
                    <a:pt x="2749" y="6090"/>
                    <a:pt x="4548" y="3431"/>
                    <a:pt x="6224" y="973"/>
                  </a:cubicBezTo>
                  <a:cubicBezTo>
                    <a:pt x="6179" y="760"/>
                    <a:pt x="6101" y="548"/>
                    <a:pt x="6000" y="347"/>
                  </a:cubicBezTo>
                  <a:cubicBezTo>
                    <a:pt x="5944" y="224"/>
                    <a:pt x="5877" y="112"/>
                    <a:pt x="581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0"/>
            <p:cNvSpPr/>
            <p:nvPr/>
          </p:nvSpPr>
          <p:spPr>
            <a:xfrm>
              <a:off x="2537375" y="3791000"/>
              <a:ext cx="305650" cy="492800"/>
            </a:xfrm>
            <a:custGeom>
              <a:avLst/>
              <a:gdLst/>
              <a:ahLst/>
              <a:cxnLst/>
              <a:rect l="l" t="t" r="r" b="b"/>
              <a:pathLst>
                <a:path w="6113" h="9856" extrusionOk="0">
                  <a:moveTo>
                    <a:pt x="4648" y="1"/>
                  </a:moveTo>
                  <a:cubicBezTo>
                    <a:pt x="3151" y="2202"/>
                    <a:pt x="1498" y="4637"/>
                    <a:pt x="1" y="6838"/>
                  </a:cubicBezTo>
                  <a:lnTo>
                    <a:pt x="1" y="9855"/>
                  </a:lnTo>
                  <a:cubicBezTo>
                    <a:pt x="2000" y="6905"/>
                    <a:pt x="4123" y="3799"/>
                    <a:pt x="6112" y="861"/>
                  </a:cubicBezTo>
                  <a:cubicBezTo>
                    <a:pt x="6023" y="749"/>
                    <a:pt x="5889" y="637"/>
                    <a:pt x="5766" y="548"/>
                  </a:cubicBezTo>
                  <a:cubicBezTo>
                    <a:pt x="5431" y="302"/>
                    <a:pt x="5051" y="112"/>
                    <a:pt x="4648"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0"/>
            <p:cNvSpPr/>
            <p:nvPr/>
          </p:nvSpPr>
          <p:spPr>
            <a:xfrm>
              <a:off x="3151325" y="3767550"/>
              <a:ext cx="380500" cy="542500"/>
            </a:xfrm>
            <a:custGeom>
              <a:avLst/>
              <a:gdLst/>
              <a:ahLst/>
              <a:cxnLst/>
              <a:rect l="l" t="t" r="r" b="b"/>
              <a:pathLst>
                <a:path w="7610" h="10850" extrusionOk="0">
                  <a:moveTo>
                    <a:pt x="3665" y="0"/>
                  </a:moveTo>
                  <a:cubicBezTo>
                    <a:pt x="2950" y="11"/>
                    <a:pt x="2280" y="224"/>
                    <a:pt x="1710" y="570"/>
                  </a:cubicBezTo>
                  <a:lnTo>
                    <a:pt x="1464" y="738"/>
                  </a:lnTo>
                  <a:cubicBezTo>
                    <a:pt x="1040" y="1051"/>
                    <a:pt x="693" y="1419"/>
                    <a:pt x="436" y="1866"/>
                  </a:cubicBezTo>
                  <a:cubicBezTo>
                    <a:pt x="403" y="1944"/>
                    <a:pt x="358" y="2023"/>
                    <a:pt x="314" y="2112"/>
                  </a:cubicBezTo>
                  <a:cubicBezTo>
                    <a:pt x="101" y="2537"/>
                    <a:pt x="1" y="3028"/>
                    <a:pt x="1" y="3542"/>
                  </a:cubicBezTo>
                  <a:lnTo>
                    <a:pt x="1" y="10849"/>
                  </a:lnTo>
                  <a:lnTo>
                    <a:pt x="7609" y="10849"/>
                  </a:lnTo>
                  <a:lnTo>
                    <a:pt x="7609" y="3542"/>
                  </a:lnTo>
                  <a:cubicBezTo>
                    <a:pt x="7609" y="3028"/>
                    <a:pt x="7498" y="2537"/>
                    <a:pt x="7252" y="2112"/>
                  </a:cubicBezTo>
                  <a:cubicBezTo>
                    <a:pt x="7218" y="2023"/>
                    <a:pt x="7174" y="1956"/>
                    <a:pt x="7129"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0"/>
            <p:cNvSpPr/>
            <p:nvPr/>
          </p:nvSpPr>
          <p:spPr>
            <a:xfrm>
              <a:off x="3163625" y="3784300"/>
              <a:ext cx="357050" cy="508400"/>
            </a:xfrm>
            <a:custGeom>
              <a:avLst/>
              <a:gdLst/>
              <a:ahLst/>
              <a:cxnLst/>
              <a:rect l="l" t="t" r="r" b="b"/>
              <a:pathLst>
                <a:path w="7141" h="10168" extrusionOk="0">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095" y="2838"/>
                    <a:pt x="7084" y="2615"/>
                  </a:cubicBezTo>
                  <a:cubicBezTo>
                    <a:pt x="7028" y="2403"/>
                    <a:pt x="6961" y="2179"/>
                    <a:pt x="6861" y="1978"/>
                  </a:cubicBezTo>
                  <a:cubicBezTo>
                    <a:pt x="6816" y="1911"/>
                    <a:pt x="6771" y="1822"/>
                    <a:pt x="6738" y="1755"/>
                  </a:cubicBezTo>
                  <a:cubicBezTo>
                    <a:pt x="6704" y="1721"/>
                    <a:pt x="6693" y="1688"/>
                    <a:pt x="6660" y="1643"/>
                  </a:cubicBezTo>
                  <a:cubicBezTo>
                    <a:pt x="6526" y="1408"/>
                    <a:pt x="6347" y="1196"/>
                    <a:pt x="6146" y="1006"/>
                  </a:cubicBezTo>
                  <a:cubicBezTo>
                    <a:pt x="6034" y="894"/>
                    <a:pt x="5911" y="794"/>
                    <a:pt x="5788" y="693"/>
                  </a:cubicBezTo>
                  <a:cubicBezTo>
                    <a:pt x="5710" y="637"/>
                    <a:pt x="5632" y="593"/>
                    <a:pt x="5542" y="537"/>
                  </a:cubicBezTo>
                  <a:cubicBezTo>
                    <a:pt x="5263" y="380"/>
                    <a:pt x="4972" y="246"/>
                    <a:pt x="4671" y="146"/>
                  </a:cubicBezTo>
                  <a:cubicBezTo>
                    <a:pt x="4358" y="56"/>
                    <a:pt x="4034"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0"/>
            <p:cNvSpPr/>
            <p:nvPr/>
          </p:nvSpPr>
          <p:spPr>
            <a:xfrm>
              <a:off x="3163075" y="3784300"/>
              <a:ext cx="357000" cy="509000"/>
            </a:xfrm>
            <a:custGeom>
              <a:avLst/>
              <a:gdLst/>
              <a:ahLst/>
              <a:cxnLst/>
              <a:rect l="l" t="t" r="r" b="b"/>
              <a:pathLst>
                <a:path w="7140" h="10180" extrusionOk="0">
                  <a:moveTo>
                    <a:pt x="3464" y="1967"/>
                  </a:moveTo>
                  <a:lnTo>
                    <a:pt x="3464" y="3877"/>
                  </a:lnTo>
                  <a:lnTo>
                    <a:pt x="1620" y="3877"/>
                  </a:lnTo>
                  <a:lnTo>
                    <a:pt x="1620" y="1967"/>
                  </a:lnTo>
                  <a:close/>
                  <a:moveTo>
                    <a:pt x="5542" y="1967"/>
                  </a:moveTo>
                  <a:lnTo>
                    <a:pt x="5542" y="3877"/>
                  </a:lnTo>
                  <a:lnTo>
                    <a:pt x="3699" y="3877"/>
                  </a:lnTo>
                  <a:lnTo>
                    <a:pt x="3699" y="1967"/>
                  </a:lnTo>
                  <a:close/>
                  <a:moveTo>
                    <a:pt x="3464" y="4123"/>
                  </a:moveTo>
                  <a:lnTo>
                    <a:pt x="3464" y="6034"/>
                  </a:lnTo>
                  <a:lnTo>
                    <a:pt x="1620" y="6034"/>
                  </a:lnTo>
                  <a:lnTo>
                    <a:pt x="1620" y="4123"/>
                  </a:lnTo>
                  <a:close/>
                  <a:moveTo>
                    <a:pt x="5531" y="4112"/>
                  </a:moveTo>
                  <a:lnTo>
                    <a:pt x="5531" y="6034"/>
                  </a:lnTo>
                  <a:lnTo>
                    <a:pt x="3687" y="6034"/>
                  </a:lnTo>
                  <a:lnTo>
                    <a:pt x="3687" y="4112"/>
                  </a:lnTo>
                  <a:close/>
                  <a:moveTo>
                    <a:pt x="3464" y="6269"/>
                  </a:moveTo>
                  <a:lnTo>
                    <a:pt x="3464" y="8179"/>
                  </a:lnTo>
                  <a:lnTo>
                    <a:pt x="1620" y="8179"/>
                  </a:lnTo>
                  <a:lnTo>
                    <a:pt x="1620" y="6269"/>
                  </a:lnTo>
                  <a:close/>
                  <a:moveTo>
                    <a:pt x="5531" y="6269"/>
                  </a:moveTo>
                  <a:lnTo>
                    <a:pt x="5531" y="8179"/>
                  </a:lnTo>
                  <a:lnTo>
                    <a:pt x="3687" y="8179"/>
                  </a:lnTo>
                  <a:lnTo>
                    <a:pt x="3687" y="6269"/>
                  </a:lnTo>
                  <a:close/>
                  <a:moveTo>
                    <a:pt x="3442" y="0"/>
                  </a:moveTo>
                  <a:lnTo>
                    <a:pt x="3442" y="1755"/>
                  </a:lnTo>
                  <a:lnTo>
                    <a:pt x="1598" y="1755"/>
                  </a:lnTo>
                  <a:lnTo>
                    <a:pt x="1598" y="537"/>
                  </a:lnTo>
                  <a:cubicBezTo>
                    <a:pt x="1520" y="593"/>
                    <a:pt x="1430" y="637"/>
                    <a:pt x="1363" y="693"/>
                  </a:cubicBezTo>
                  <a:lnTo>
                    <a:pt x="1363" y="1755"/>
                  </a:lnTo>
                  <a:lnTo>
                    <a:pt x="414" y="1755"/>
                  </a:lnTo>
                  <a:cubicBezTo>
                    <a:pt x="369" y="1822"/>
                    <a:pt x="335" y="1911"/>
                    <a:pt x="291" y="1978"/>
                  </a:cubicBezTo>
                  <a:lnTo>
                    <a:pt x="1363" y="1978"/>
                  </a:lnTo>
                  <a:lnTo>
                    <a:pt x="1363" y="3900"/>
                  </a:lnTo>
                  <a:lnTo>
                    <a:pt x="0" y="3900"/>
                  </a:lnTo>
                  <a:lnTo>
                    <a:pt x="0" y="4123"/>
                  </a:lnTo>
                  <a:lnTo>
                    <a:pt x="1363" y="4123"/>
                  </a:lnTo>
                  <a:lnTo>
                    <a:pt x="1363" y="6034"/>
                  </a:lnTo>
                  <a:lnTo>
                    <a:pt x="0" y="6034"/>
                  </a:lnTo>
                  <a:lnTo>
                    <a:pt x="0" y="6257"/>
                  </a:lnTo>
                  <a:lnTo>
                    <a:pt x="1363" y="6257"/>
                  </a:lnTo>
                  <a:lnTo>
                    <a:pt x="1363" y="8168"/>
                  </a:lnTo>
                  <a:lnTo>
                    <a:pt x="0" y="8168"/>
                  </a:lnTo>
                  <a:lnTo>
                    <a:pt x="0" y="8391"/>
                  </a:lnTo>
                  <a:lnTo>
                    <a:pt x="1363" y="8391"/>
                  </a:lnTo>
                  <a:lnTo>
                    <a:pt x="1363"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29" y="4123"/>
                  </a:lnTo>
                  <a:lnTo>
                    <a:pt x="7129"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7" y="1755"/>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0"/>
            <p:cNvSpPr/>
            <p:nvPr/>
          </p:nvSpPr>
          <p:spPr>
            <a:xfrm>
              <a:off x="3204975" y="3865300"/>
              <a:ext cx="311200" cy="427400"/>
            </a:xfrm>
            <a:custGeom>
              <a:avLst/>
              <a:gdLst/>
              <a:ahLst/>
              <a:cxnLst/>
              <a:rect l="l" t="t" r="r" b="b"/>
              <a:pathLst>
                <a:path w="6224" h="8548" extrusionOk="0">
                  <a:moveTo>
                    <a:pt x="5810" y="1"/>
                  </a:moveTo>
                  <a:cubicBezTo>
                    <a:pt x="3911" y="2771"/>
                    <a:pt x="1889" y="5766"/>
                    <a:pt x="0" y="8548"/>
                  </a:cubicBezTo>
                  <a:lnTo>
                    <a:pt x="1073" y="8548"/>
                  </a:lnTo>
                  <a:cubicBezTo>
                    <a:pt x="2749" y="6090"/>
                    <a:pt x="4548" y="3431"/>
                    <a:pt x="6224"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0"/>
            <p:cNvSpPr/>
            <p:nvPr/>
          </p:nvSpPr>
          <p:spPr>
            <a:xfrm>
              <a:off x="3163075" y="3791000"/>
              <a:ext cx="305600" cy="492800"/>
            </a:xfrm>
            <a:custGeom>
              <a:avLst/>
              <a:gdLst/>
              <a:ahLst/>
              <a:cxnLst/>
              <a:rect l="l" t="t" r="r" b="b"/>
              <a:pathLst>
                <a:path w="6112" h="9856" extrusionOk="0">
                  <a:moveTo>
                    <a:pt x="4648" y="1"/>
                  </a:moveTo>
                  <a:cubicBezTo>
                    <a:pt x="3151" y="2202"/>
                    <a:pt x="1486" y="4637"/>
                    <a:pt x="0" y="6838"/>
                  </a:cubicBezTo>
                  <a:lnTo>
                    <a:pt x="0" y="9855"/>
                  </a:lnTo>
                  <a:cubicBezTo>
                    <a:pt x="2000" y="6905"/>
                    <a:pt x="4123" y="3799"/>
                    <a:pt x="6112" y="861"/>
                  </a:cubicBezTo>
                  <a:cubicBezTo>
                    <a:pt x="6023" y="749"/>
                    <a:pt x="5888" y="637"/>
                    <a:pt x="5766" y="548"/>
                  </a:cubicBezTo>
                  <a:cubicBezTo>
                    <a:pt x="5430" y="302"/>
                    <a:pt x="5050" y="112"/>
                    <a:pt x="4648"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0"/>
            <p:cNvSpPr/>
            <p:nvPr/>
          </p:nvSpPr>
          <p:spPr>
            <a:xfrm>
              <a:off x="3777575" y="3767550"/>
              <a:ext cx="380500" cy="542500"/>
            </a:xfrm>
            <a:custGeom>
              <a:avLst/>
              <a:gdLst/>
              <a:ahLst/>
              <a:cxnLst/>
              <a:rect l="l" t="t" r="r" b="b"/>
              <a:pathLst>
                <a:path w="7610" h="10850" extrusionOk="0">
                  <a:moveTo>
                    <a:pt x="3665" y="0"/>
                  </a:moveTo>
                  <a:cubicBezTo>
                    <a:pt x="2961" y="11"/>
                    <a:pt x="2291" y="224"/>
                    <a:pt x="1710" y="570"/>
                  </a:cubicBezTo>
                  <a:lnTo>
                    <a:pt x="1464" y="738"/>
                  </a:lnTo>
                  <a:cubicBezTo>
                    <a:pt x="1040" y="1051"/>
                    <a:pt x="693" y="1419"/>
                    <a:pt x="448" y="1866"/>
                  </a:cubicBezTo>
                  <a:cubicBezTo>
                    <a:pt x="403" y="1944"/>
                    <a:pt x="358" y="2023"/>
                    <a:pt x="325" y="2112"/>
                  </a:cubicBezTo>
                  <a:cubicBezTo>
                    <a:pt x="112" y="2537"/>
                    <a:pt x="1" y="3028"/>
                    <a:pt x="1" y="3542"/>
                  </a:cubicBezTo>
                  <a:lnTo>
                    <a:pt x="1" y="10849"/>
                  </a:lnTo>
                  <a:lnTo>
                    <a:pt x="7609" y="10849"/>
                  </a:lnTo>
                  <a:lnTo>
                    <a:pt x="7609" y="3542"/>
                  </a:lnTo>
                  <a:cubicBezTo>
                    <a:pt x="7609" y="3028"/>
                    <a:pt x="7487" y="2537"/>
                    <a:pt x="7263" y="2112"/>
                  </a:cubicBezTo>
                  <a:cubicBezTo>
                    <a:pt x="7218" y="2023"/>
                    <a:pt x="7174" y="1956"/>
                    <a:pt x="7140"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0"/>
            <p:cNvSpPr/>
            <p:nvPr/>
          </p:nvSpPr>
          <p:spPr>
            <a:xfrm>
              <a:off x="3789325" y="3784300"/>
              <a:ext cx="357000" cy="508400"/>
            </a:xfrm>
            <a:custGeom>
              <a:avLst/>
              <a:gdLst/>
              <a:ahLst/>
              <a:cxnLst/>
              <a:rect l="l" t="t" r="r" b="b"/>
              <a:pathLst>
                <a:path w="7140" h="10168" extrusionOk="0">
                  <a:moveTo>
                    <a:pt x="3464" y="0"/>
                  </a:moveTo>
                  <a:cubicBezTo>
                    <a:pt x="2782" y="12"/>
                    <a:pt x="2145" y="202"/>
                    <a:pt x="1620"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106" y="2838"/>
                    <a:pt x="7084" y="2615"/>
                  </a:cubicBezTo>
                  <a:cubicBezTo>
                    <a:pt x="7028" y="2403"/>
                    <a:pt x="6961" y="2179"/>
                    <a:pt x="6860" y="1978"/>
                  </a:cubicBezTo>
                  <a:cubicBezTo>
                    <a:pt x="6816" y="1911"/>
                    <a:pt x="6771" y="1822"/>
                    <a:pt x="6738" y="1755"/>
                  </a:cubicBezTo>
                  <a:cubicBezTo>
                    <a:pt x="6704" y="1721"/>
                    <a:pt x="6693" y="1688"/>
                    <a:pt x="6659" y="1643"/>
                  </a:cubicBezTo>
                  <a:cubicBezTo>
                    <a:pt x="6525" y="1408"/>
                    <a:pt x="6347" y="1196"/>
                    <a:pt x="6145" y="1006"/>
                  </a:cubicBezTo>
                  <a:cubicBezTo>
                    <a:pt x="6034" y="894"/>
                    <a:pt x="5911" y="794"/>
                    <a:pt x="5788" y="693"/>
                  </a:cubicBezTo>
                  <a:cubicBezTo>
                    <a:pt x="5710" y="637"/>
                    <a:pt x="5631" y="593"/>
                    <a:pt x="5542" y="537"/>
                  </a:cubicBezTo>
                  <a:cubicBezTo>
                    <a:pt x="5263" y="380"/>
                    <a:pt x="4972" y="246"/>
                    <a:pt x="4671" y="146"/>
                  </a:cubicBezTo>
                  <a:cubicBezTo>
                    <a:pt x="4358" y="56"/>
                    <a:pt x="4034"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3789325" y="3784300"/>
              <a:ext cx="357000" cy="509000"/>
            </a:xfrm>
            <a:custGeom>
              <a:avLst/>
              <a:gdLst/>
              <a:ahLst/>
              <a:cxnLst/>
              <a:rect l="l" t="t" r="r" b="b"/>
              <a:pathLst>
                <a:path w="7140" h="10180" extrusionOk="0">
                  <a:moveTo>
                    <a:pt x="3453" y="1967"/>
                  </a:moveTo>
                  <a:lnTo>
                    <a:pt x="3453" y="3877"/>
                  </a:lnTo>
                  <a:lnTo>
                    <a:pt x="1609" y="3877"/>
                  </a:lnTo>
                  <a:lnTo>
                    <a:pt x="1609" y="1967"/>
                  </a:lnTo>
                  <a:close/>
                  <a:moveTo>
                    <a:pt x="5531" y="1967"/>
                  </a:moveTo>
                  <a:lnTo>
                    <a:pt x="5531" y="3877"/>
                  </a:lnTo>
                  <a:lnTo>
                    <a:pt x="3687" y="3877"/>
                  </a:lnTo>
                  <a:lnTo>
                    <a:pt x="3687" y="1967"/>
                  </a:lnTo>
                  <a:close/>
                  <a:moveTo>
                    <a:pt x="3453" y="4123"/>
                  </a:moveTo>
                  <a:lnTo>
                    <a:pt x="3453" y="6034"/>
                  </a:lnTo>
                  <a:lnTo>
                    <a:pt x="1609" y="6034"/>
                  </a:lnTo>
                  <a:lnTo>
                    <a:pt x="1609" y="4123"/>
                  </a:lnTo>
                  <a:close/>
                  <a:moveTo>
                    <a:pt x="5520" y="4112"/>
                  </a:moveTo>
                  <a:lnTo>
                    <a:pt x="5520" y="6034"/>
                  </a:lnTo>
                  <a:lnTo>
                    <a:pt x="3676" y="6034"/>
                  </a:lnTo>
                  <a:lnTo>
                    <a:pt x="3676" y="4112"/>
                  </a:lnTo>
                  <a:close/>
                  <a:moveTo>
                    <a:pt x="3453" y="6269"/>
                  </a:moveTo>
                  <a:lnTo>
                    <a:pt x="3453" y="8179"/>
                  </a:lnTo>
                  <a:lnTo>
                    <a:pt x="1609" y="8179"/>
                  </a:lnTo>
                  <a:lnTo>
                    <a:pt x="1609" y="6269"/>
                  </a:lnTo>
                  <a:close/>
                  <a:moveTo>
                    <a:pt x="5520" y="6269"/>
                  </a:moveTo>
                  <a:lnTo>
                    <a:pt x="5520" y="8179"/>
                  </a:lnTo>
                  <a:lnTo>
                    <a:pt x="3676" y="8179"/>
                  </a:lnTo>
                  <a:lnTo>
                    <a:pt x="3676" y="6269"/>
                  </a:lnTo>
                  <a:close/>
                  <a:moveTo>
                    <a:pt x="3453" y="0"/>
                  </a:moveTo>
                  <a:lnTo>
                    <a:pt x="3453" y="1755"/>
                  </a:lnTo>
                  <a:lnTo>
                    <a:pt x="1609" y="1755"/>
                  </a:lnTo>
                  <a:lnTo>
                    <a:pt x="1609" y="537"/>
                  </a:lnTo>
                  <a:cubicBezTo>
                    <a:pt x="1520" y="593"/>
                    <a:pt x="1442" y="637"/>
                    <a:pt x="1363" y="693"/>
                  </a:cubicBezTo>
                  <a:lnTo>
                    <a:pt x="1363" y="1755"/>
                  </a:lnTo>
                  <a:lnTo>
                    <a:pt x="414" y="1755"/>
                  </a:lnTo>
                  <a:cubicBezTo>
                    <a:pt x="380" y="1822"/>
                    <a:pt x="335" y="1911"/>
                    <a:pt x="291" y="1978"/>
                  </a:cubicBezTo>
                  <a:lnTo>
                    <a:pt x="1375" y="1978"/>
                  </a:lnTo>
                  <a:lnTo>
                    <a:pt x="1375" y="3900"/>
                  </a:lnTo>
                  <a:lnTo>
                    <a:pt x="0" y="3900"/>
                  </a:lnTo>
                  <a:lnTo>
                    <a:pt x="0" y="4123"/>
                  </a:lnTo>
                  <a:lnTo>
                    <a:pt x="1375" y="4123"/>
                  </a:lnTo>
                  <a:lnTo>
                    <a:pt x="1375" y="6034"/>
                  </a:lnTo>
                  <a:lnTo>
                    <a:pt x="0" y="6034"/>
                  </a:lnTo>
                  <a:lnTo>
                    <a:pt x="0" y="6257"/>
                  </a:lnTo>
                  <a:lnTo>
                    <a:pt x="1375" y="6257"/>
                  </a:lnTo>
                  <a:lnTo>
                    <a:pt x="1375" y="8168"/>
                  </a:lnTo>
                  <a:lnTo>
                    <a:pt x="0" y="8168"/>
                  </a:lnTo>
                  <a:lnTo>
                    <a:pt x="0" y="8391"/>
                  </a:lnTo>
                  <a:lnTo>
                    <a:pt x="1375" y="8391"/>
                  </a:lnTo>
                  <a:lnTo>
                    <a:pt x="1375"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49" y="1978"/>
                  </a:lnTo>
                  <a:cubicBezTo>
                    <a:pt x="6805" y="1900"/>
                    <a:pt x="6771" y="1822"/>
                    <a:pt x="6715" y="1755"/>
                  </a:cubicBezTo>
                  <a:lnTo>
                    <a:pt x="5766" y="1755"/>
                  </a:lnTo>
                  <a:lnTo>
                    <a:pt x="5766" y="693"/>
                  </a:lnTo>
                  <a:cubicBezTo>
                    <a:pt x="5698" y="637"/>
                    <a:pt x="5620" y="581"/>
                    <a:pt x="5531" y="537"/>
                  </a:cubicBezTo>
                  <a:lnTo>
                    <a:pt x="5531" y="1755"/>
                  </a:lnTo>
                  <a:lnTo>
                    <a:pt x="3687" y="1755"/>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0"/>
            <p:cNvSpPr/>
            <p:nvPr/>
          </p:nvSpPr>
          <p:spPr>
            <a:xfrm>
              <a:off x="3830675" y="3865300"/>
              <a:ext cx="311200" cy="427400"/>
            </a:xfrm>
            <a:custGeom>
              <a:avLst/>
              <a:gdLst/>
              <a:ahLst/>
              <a:cxnLst/>
              <a:rect l="l" t="t" r="r" b="b"/>
              <a:pathLst>
                <a:path w="6224" h="8548" extrusionOk="0">
                  <a:moveTo>
                    <a:pt x="5810" y="1"/>
                  </a:moveTo>
                  <a:cubicBezTo>
                    <a:pt x="3911" y="2771"/>
                    <a:pt x="1888" y="5766"/>
                    <a:pt x="0" y="8548"/>
                  </a:cubicBezTo>
                  <a:lnTo>
                    <a:pt x="1073" y="8548"/>
                  </a:lnTo>
                  <a:cubicBezTo>
                    <a:pt x="2749" y="6090"/>
                    <a:pt x="4547" y="3431"/>
                    <a:pt x="6223"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0"/>
            <p:cNvSpPr/>
            <p:nvPr/>
          </p:nvSpPr>
          <p:spPr>
            <a:xfrm>
              <a:off x="3789325" y="3791000"/>
              <a:ext cx="306200" cy="492800"/>
            </a:xfrm>
            <a:custGeom>
              <a:avLst/>
              <a:gdLst/>
              <a:ahLst/>
              <a:cxnLst/>
              <a:rect l="l" t="t" r="r" b="b"/>
              <a:pathLst>
                <a:path w="6124" h="9856" extrusionOk="0">
                  <a:moveTo>
                    <a:pt x="4648" y="1"/>
                  </a:moveTo>
                  <a:cubicBezTo>
                    <a:pt x="3162" y="2202"/>
                    <a:pt x="1497" y="4637"/>
                    <a:pt x="0" y="6838"/>
                  </a:cubicBezTo>
                  <a:lnTo>
                    <a:pt x="0" y="9855"/>
                  </a:lnTo>
                  <a:cubicBezTo>
                    <a:pt x="2000" y="6905"/>
                    <a:pt x="4123" y="3799"/>
                    <a:pt x="6123" y="861"/>
                  </a:cubicBezTo>
                  <a:cubicBezTo>
                    <a:pt x="6011" y="749"/>
                    <a:pt x="5900" y="637"/>
                    <a:pt x="5766" y="548"/>
                  </a:cubicBezTo>
                  <a:cubicBezTo>
                    <a:pt x="5430" y="302"/>
                    <a:pt x="5062" y="112"/>
                    <a:pt x="4648"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0"/>
            <p:cNvSpPr/>
            <p:nvPr/>
          </p:nvSpPr>
          <p:spPr>
            <a:xfrm>
              <a:off x="2694925" y="3020050"/>
              <a:ext cx="636350" cy="396700"/>
            </a:xfrm>
            <a:custGeom>
              <a:avLst/>
              <a:gdLst/>
              <a:ahLst/>
              <a:cxnLst/>
              <a:rect l="l" t="t" r="r" b="b"/>
              <a:pathLst>
                <a:path w="12727" h="7934" extrusionOk="0">
                  <a:moveTo>
                    <a:pt x="6280" y="1"/>
                  </a:moveTo>
                  <a:lnTo>
                    <a:pt x="0" y="3967"/>
                  </a:lnTo>
                  <a:lnTo>
                    <a:pt x="0" y="7934"/>
                  </a:lnTo>
                  <a:lnTo>
                    <a:pt x="12726" y="7934"/>
                  </a:lnTo>
                  <a:lnTo>
                    <a:pt x="12726" y="3967"/>
                  </a:lnTo>
                  <a:lnTo>
                    <a:pt x="6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0"/>
            <p:cNvSpPr/>
            <p:nvPr/>
          </p:nvSpPr>
          <p:spPr>
            <a:xfrm>
              <a:off x="2710575" y="3040750"/>
              <a:ext cx="603950" cy="360350"/>
            </a:xfrm>
            <a:custGeom>
              <a:avLst/>
              <a:gdLst/>
              <a:ahLst/>
              <a:cxnLst/>
              <a:rect l="l" t="t" r="r" b="b"/>
              <a:pathLst>
                <a:path w="12079" h="7207" extrusionOk="0">
                  <a:moveTo>
                    <a:pt x="5944" y="0"/>
                  </a:moveTo>
                  <a:lnTo>
                    <a:pt x="5877" y="34"/>
                  </a:lnTo>
                  <a:lnTo>
                    <a:pt x="4626" y="838"/>
                  </a:lnTo>
                  <a:lnTo>
                    <a:pt x="3989" y="1240"/>
                  </a:lnTo>
                  <a:lnTo>
                    <a:pt x="3654" y="1453"/>
                  </a:lnTo>
                  <a:lnTo>
                    <a:pt x="1777" y="2637"/>
                  </a:lnTo>
                  <a:lnTo>
                    <a:pt x="1453" y="2849"/>
                  </a:lnTo>
                  <a:lnTo>
                    <a:pt x="0" y="3765"/>
                  </a:lnTo>
                  <a:lnTo>
                    <a:pt x="0" y="7207"/>
                  </a:lnTo>
                  <a:lnTo>
                    <a:pt x="12078" y="7207"/>
                  </a:lnTo>
                  <a:lnTo>
                    <a:pt x="12078" y="3765"/>
                  </a:lnTo>
                  <a:lnTo>
                    <a:pt x="10637" y="2872"/>
                  </a:lnTo>
                  <a:lnTo>
                    <a:pt x="10302" y="2682"/>
                  </a:lnTo>
                  <a:lnTo>
                    <a:pt x="8425" y="1520"/>
                  </a:lnTo>
                  <a:lnTo>
                    <a:pt x="8101" y="1319"/>
                  </a:lnTo>
                  <a:lnTo>
                    <a:pt x="7922" y="1207"/>
                  </a:lnTo>
                  <a:lnTo>
                    <a:pt x="7162" y="749"/>
                  </a:lnTo>
                  <a:lnTo>
                    <a:pt x="6536" y="358"/>
                  </a:lnTo>
                  <a:lnTo>
                    <a:pt x="6201" y="168"/>
                  </a:lnTo>
                  <a:lnTo>
                    <a:pt x="59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0"/>
            <p:cNvSpPr/>
            <p:nvPr/>
          </p:nvSpPr>
          <p:spPr>
            <a:xfrm>
              <a:off x="2783175" y="3172550"/>
              <a:ext cx="16250" cy="228550"/>
            </a:xfrm>
            <a:custGeom>
              <a:avLst/>
              <a:gdLst/>
              <a:ahLst/>
              <a:cxnLst/>
              <a:rect l="l" t="t" r="r" b="b"/>
              <a:pathLst>
                <a:path w="325" h="4571" extrusionOk="0">
                  <a:moveTo>
                    <a:pt x="325" y="1"/>
                  </a:moveTo>
                  <a:lnTo>
                    <a:pt x="1" y="213"/>
                  </a:lnTo>
                  <a:lnTo>
                    <a:pt x="1" y="4571"/>
                  </a:lnTo>
                  <a:lnTo>
                    <a:pt x="325" y="4571"/>
                  </a:lnTo>
                  <a:lnTo>
                    <a:pt x="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0"/>
            <p:cNvSpPr/>
            <p:nvPr/>
          </p:nvSpPr>
          <p:spPr>
            <a:xfrm>
              <a:off x="2893225" y="3102750"/>
              <a:ext cx="16800" cy="298350"/>
            </a:xfrm>
            <a:custGeom>
              <a:avLst/>
              <a:gdLst/>
              <a:ahLst/>
              <a:cxnLst/>
              <a:rect l="l" t="t" r="r" b="b"/>
              <a:pathLst>
                <a:path w="336" h="5967" extrusionOk="0">
                  <a:moveTo>
                    <a:pt x="336" y="0"/>
                  </a:moveTo>
                  <a:lnTo>
                    <a:pt x="1" y="213"/>
                  </a:lnTo>
                  <a:lnTo>
                    <a:pt x="1" y="1587"/>
                  </a:lnTo>
                  <a:lnTo>
                    <a:pt x="1" y="5051"/>
                  </a:lnTo>
                  <a:lnTo>
                    <a:pt x="1" y="5967"/>
                  </a:lnTo>
                  <a:lnTo>
                    <a:pt x="336" y="5967"/>
                  </a:lnTo>
                  <a:lnTo>
                    <a:pt x="336" y="4380"/>
                  </a:lnTo>
                  <a:lnTo>
                    <a:pt x="336" y="905"/>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0"/>
            <p:cNvSpPr/>
            <p:nvPr/>
          </p:nvSpPr>
          <p:spPr>
            <a:xfrm>
              <a:off x="3115575" y="3106650"/>
              <a:ext cx="16250" cy="294450"/>
            </a:xfrm>
            <a:custGeom>
              <a:avLst/>
              <a:gdLst/>
              <a:ahLst/>
              <a:cxnLst/>
              <a:rect l="l" t="t" r="r" b="b"/>
              <a:pathLst>
                <a:path w="325" h="5889" extrusionOk="0">
                  <a:moveTo>
                    <a:pt x="1" y="1"/>
                  </a:moveTo>
                  <a:lnTo>
                    <a:pt x="1" y="5889"/>
                  </a:lnTo>
                  <a:lnTo>
                    <a:pt x="325" y="5889"/>
                  </a:lnTo>
                  <a:lnTo>
                    <a:pt x="325" y="20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0"/>
            <p:cNvSpPr/>
            <p:nvPr/>
          </p:nvSpPr>
          <p:spPr>
            <a:xfrm>
              <a:off x="3225625" y="3174800"/>
              <a:ext cx="16800" cy="226300"/>
            </a:xfrm>
            <a:custGeom>
              <a:avLst/>
              <a:gdLst/>
              <a:ahLst/>
              <a:cxnLst/>
              <a:rect l="l" t="t" r="r" b="b"/>
              <a:pathLst>
                <a:path w="336" h="4526" extrusionOk="0">
                  <a:moveTo>
                    <a:pt x="1" y="1"/>
                  </a:moveTo>
                  <a:lnTo>
                    <a:pt x="1" y="4526"/>
                  </a:lnTo>
                  <a:lnTo>
                    <a:pt x="336" y="4526"/>
                  </a:lnTo>
                  <a:lnTo>
                    <a:pt x="336" y="1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0"/>
            <p:cNvSpPr/>
            <p:nvPr/>
          </p:nvSpPr>
          <p:spPr>
            <a:xfrm>
              <a:off x="3004425" y="3040750"/>
              <a:ext cx="16250" cy="360350"/>
            </a:xfrm>
            <a:custGeom>
              <a:avLst/>
              <a:gdLst/>
              <a:ahLst/>
              <a:cxnLst/>
              <a:rect l="l" t="t" r="r" b="b"/>
              <a:pathLst>
                <a:path w="325" h="7207" extrusionOk="0">
                  <a:moveTo>
                    <a:pt x="67" y="0"/>
                  </a:moveTo>
                  <a:lnTo>
                    <a:pt x="0" y="34"/>
                  </a:lnTo>
                  <a:lnTo>
                    <a:pt x="0" y="1710"/>
                  </a:lnTo>
                  <a:lnTo>
                    <a:pt x="0" y="3408"/>
                  </a:lnTo>
                  <a:lnTo>
                    <a:pt x="0" y="5441"/>
                  </a:lnTo>
                  <a:lnTo>
                    <a:pt x="0" y="7207"/>
                  </a:lnTo>
                  <a:lnTo>
                    <a:pt x="324" y="7207"/>
                  </a:lnTo>
                  <a:lnTo>
                    <a:pt x="324" y="4760"/>
                  </a:lnTo>
                  <a:lnTo>
                    <a:pt x="324" y="2715"/>
                  </a:lnTo>
                  <a:lnTo>
                    <a:pt x="324" y="1028"/>
                  </a:lnTo>
                  <a:lnTo>
                    <a:pt x="324" y="168"/>
                  </a:lnTo>
                  <a:lnTo>
                    <a:pt x="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0"/>
            <p:cNvSpPr/>
            <p:nvPr/>
          </p:nvSpPr>
          <p:spPr>
            <a:xfrm>
              <a:off x="3406625" y="3271450"/>
              <a:ext cx="55950" cy="172100"/>
            </a:xfrm>
            <a:custGeom>
              <a:avLst/>
              <a:gdLst/>
              <a:ahLst/>
              <a:cxnLst/>
              <a:rect l="l" t="t" r="r" b="b"/>
              <a:pathLst>
                <a:path w="1119" h="3442" extrusionOk="0">
                  <a:moveTo>
                    <a:pt x="1" y="1"/>
                  </a:moveTo>
                  <a:lnTo>
                    <a:pt x="1" y="2380"/>
                  </a:lnTo>
                  <a:lnTo>
                    <a:pt x="1" y="3442"/>
                  </a:lnTo>
                  <a:lnTo>
                    <a:pt x="347" y="2380"/>
                  </a:lnTo>
                  <a:lnTo>
                    <a:pt x="1118"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0"/>
            <p:cNvSpPr/>
            <p:nvPr/>
          </p:nvSpPr>
          <p:spPr>
            <a:xfrm>
              <a:off x="2563075" y="3271450"/>
              <a:ext cx="56450" cy="172100"/>
            </a:xfrm>
            <a:custGeom>
              <a:avLst/>
              <a:gdLst/>
              <a:ahLst/>
              <a:cxnLst/>
              <a:rect l="l" t="t" r="r" b="b"/>
              <a:pathLst>
                <a:path w="1129" h="3442" extrusionOk="0">
                  <a:moveTo>
                    <a:pt x="0" y="1"/>
                  </a:moveTo>
                  <a:lnTo>
                    <a:pt x="783" y="2380"/>
                  </a:lnTo>
                  <a:lnTo>
                    <a:pt x="1129" y="3442"/>
                  </a:lnTo>
                  <a:lnTo>
                    <a:pt x="1129" y="2380"/>
                  </a:lnTo>
                  <a:lnTo>
                    <a:pt x="112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0"/>
            <p:cNvSpPr/>
            <p:nvPr/>
          </p:nvSpPr>
          <p:spPr>
            <a:xfrm>
              <a:off x="2619475" y="2952450"/>
              <a:ext cx="787200" cy="245850"/>
            </a:xfrm>
            <a:custGeom>
              <a:avLst/>
              <a:gdLst/>
              <a:ahLst/>
              <a:cxnLst/>
              <a:rect l="l" t="t" r="r" b="b"/>
              <a:pathLst>
                <a:path w="15744" h="4917" extrusionOk="0">
                  <a:moveTo>
                    <a:pt x="7766" y="1"/>
                  </a:moveTo>
                  <a:lnTo>
                    <a:pt x="1" y="4917"/>
                  </a:lnTo>
                  <a:lnTo>
                    <a:pt x="7766" y="280"/>
                  </a:lnTo>
                  <a:lnTo>
                    <a:pt x="15744" y="4917"/>
                  </a:lnTo>
                  <a:lnTo>
                    <a:pt x="77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a:off x="2325625" y="3550200"/>
              <a:ext cx="2032450" cy="141400"/>
            </a:xfrm>
            <a:custGeom>
              <a:avLst/>
              <a:gdLst/>
              <a:ahLst/>
              <a:cxnLst/>
              <a:rect l="l" t="t" r="r" b="b"/>
              <a:pathLst>
                <a:path w="40649" h="2828" extrusionOk="0">
                  <a:moveTo>
                    <a:pt x="1" y="1"/>
                  </a:moveTo>
                  <a:lnTo>
                    <a:pt x="1" y="2828"/>
                  </a:lnTo>
                  <a:lnTo>
                    <a:pt x="40648" y="2828"/>
                  </a:lnTo>
                  <a:lnTo>
                    <a:pt x="40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0"/>
            <p:cNvSpPr/>
            <p:nvPr/>
          </p:nvSpPr>
          <p:spPr>
            <a:xfrm>
              <a:off x="2572025" y="3550200"/>
              <a:ext cx="183850" cy="141400"/>
            </a:xfrm>
            <a:custGeom>
              <a:avLst/>
              <a:gdLst/>
              <a:ahLst/>
              <a:cxnLst/>
              <a:rect l="l" t="t" r="r" b="b"/>
              <a:pathLst>
                <a:path w="3677" h="2828" extrusionOk="0">
                  <a:moveTo>
                    <a:pt x="2034" y="1"/>
                  </a:moveTo>
                  <a:lnTo>
                    <a:pt x="0" y="2828"/>
                  </a:lnTo>
                  <a:lnTo>
                    <a:pt x="1654" y="2828"/>
                  </a:lnTo>
                  <a:lnTo>
                    <a:pt x="3676"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0"/>
            <p:cNvSpPr/>
            <p:nvPr/>
          </p:nvSpPr>
          <p:spPr>
            <a:xfrm>
              <a:off x="2677575" y="3550200"/>
              <a:ext cx="142550" cy="141400"/>
            </a:xfrm>
            <a:custGeom>
              <a:avLst/>
              <a:gdLst/>
              <a:ahLst/>
              <a:cxnLst/>
              <a:rect l="l" t="t" r="r" b="b"/>
              <a:pathLst>
                <a:path w="2851" h="2828" extrusionOk="0">
                  <a:moveTo>
                    <a:pt x="2023" y="1"/>
                  </a:moveTo>
                  <a:lnTo>
                    <a:pt x="1" y="2828"/>
                  </a:lnTo>
                  <a:lnTo>
                    <a:pt x="828" y="2828"/>
                  </a:lnTo>
                  <a:lnTo>
                    <a:pt x="2850"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0"/>
            <p:cNvSpPr/>
            <p:nvPr/>
          </p:nvSpPr>
          <p:spPr>
            <a:xfrm>
              <a:off x="3002175" y="3550200"/>
              <a:ext cx="183300" cy="141400"/>
            </a:xfrm>
            <a:custGeom>
              <a:avLst/>
              <a:gdLst/>
              <a:ahLst/>
              <a:cxnLst/>
              <a:rect l="l" t="t" r="r" b="b"/>
              <a:pathLst>
                <a:path w="3666" h="2828" extrusionOk="0">
                  <a:moveTo>
                    <a:pt x="2034" y="1"/>
                  </a:moveTo>
                  <a:lnTo>
                    <a:pt x="0" y="2828"/>
                  </a:lnTo>
                  <a:lnTo>
                    <a:pt x="1654" y="2828"/>
                  </a:lnTo>
                  <a:lnTo>
                    <a:pt x="3665"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0"/>
            <p:cNvSpPr/>
            <p:nvPr/>
          </p:nvSpPr>
          <p:spPr>
            <a:xfrm>
              <a:off x="3107775" y="3550200"/>
              <a:ext cx="142500" cy="141400"/>
            </a:xfrm>
            <a:custGeom>
              <a:avLst/>
              <a:gdLst/>
              <a:ahLst/>
              <a:cxnLst/>
              <a:rect l="l" t="t" r="r" b="b"/>
              <a:pathLst>
                <a:path w="2850" h="2828" extrusionOk="0">
                  <a:moveTo>
                    <a:pt x="2022" y="1"/>
                  </a:moveTo>
                  <a:lnTo>
                    <a:pt x="0" y="2828"/>
                  </a:lnTo>
                  <a:lnTo>
                    <a:pt x="827" y="2828"/>
                  </a:lnTo>
                  <a:lnTo>
                    <a:pt x="2849"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0"/>
            <p:cNvSpPr/>
            <p:nvPr/>
          </p:nvSpPr>
          <p:spPr>
            <a:xfrm>
              <a:off x="3435125" y="3550200"/>
              <a:ext cx="183300" cy="141400"/>
            </a:xfrm>
            <a:custGeom>
              <a:avLst/>
              <a:gdLst/>
              <a:ahLst/>
              <a:cxnLst/>
              <a:rect l="l" t="t" r="r" b="b"/>
              <a:pathLst>
                <a:path w="3666" h="2828" extrusionOk="0">
                  <a:moveTo>
                    <a:pt x="2034" y="1"/>
                  </a:moveTo>
                  <a:lnTo>
                    <a:pt x="1" y="2828"/>
                  </a:lnTo>
                  <a:lnTo>
                    <a:pt x="1632" y="2828"/>
                  </a:lnTo>
                  <a:lnTo>
                    <a:pt x="3665"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0"/>
            <p:cNvSpPr/>
            <p:nvPr/>
          </p:nvSpPr>
          <p:spPr>
            <a:xfrm>
              <a:off x="3540725" y="3550200"/>
              <a:ext cx="141950" cy="141400"/>
            </a:xfrm>
            <a:custGeom>
              <a:avLst/>
              <a:gdLst/>
              <a:ahLst/>
              <a:cxnLst/>
              <a:rect l="l" t="t" r="r" b="b"/>
              <a:pathLst>
                <a:path w="2839" h="2828" extrusionOk="0">
                  <a:moveTo>
                    <a:pt x="2023" y="1"/>
                  </a:moveTo>
                  <a:lnTo>
                    <a:pt x="0" y="2828"/>
                  </a:lnTo>
                  <a:lnTo>
                    <a:pt x="827" y="2828"/>
                  </a:lnTo>
                  <a:lnTo>
                    <a:pt x="2838"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0"/>
            <p:cNvSpPr/>
            <p:nvPr/>
          </p:nvSpPr>
          <p:spPr>
            <a:xfrm>
              <a:off x="3947975" y="3550200"/>
              <a:ext cx="182700" cy="141400"/>
            </a:xfrm>
            <a:custGeom>
              <a:avLst/>
              <a:gdLst/>
              <a:ahLst/>
              <a:cxnLst/>
              <a:rect l="l" t="t" r="r" b="b"/>
              <a:pathLst>
                <a:path w="3654" h="2828" extrusionOk="0">
                  <a:moveTo>
                    <a:pt x="2023" y="1"/>
                  </a:moveTo>
                  <a:lnTo>
                    <a:pt x="0" y="2828"/>
                  </a:lnTo>
                  <a:lnTo>
                    <a:pt x="1632" y="2828"/>
                  </a:lnTo>
                  <a:lnTo>
                    <a:pt x="3654"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0"/>
            <p:cNvSpPr/>
            <p:nvPr/>
          </p:nvSpPr>
          <p:spPr>
            <a:xfrm>
              <a:off x="4053575" y="3550200"/>
              <a:ext cx="141350" cy="141400"/>
            </a:xfrm>
            <a:custGeom>
              <a:avLst/>
              <a:gdLst/>
              <a:ahLst/>
              <a:cxnLst/>
              <a:rect l="l" t="t" r="r" b="b"/>
              <a:pathLst>
                <a:path w="2827" h="2828" extrusionOk="0">
                  <a:moveTo>
                    <a:pt x="2022" y="1"/>
                  </a:moveTo>
                  <a:lnTo>
                    <a:pt x="0" y="2828"/>
                  </a:lnTo>
                  <a:lnTo>
                    <a:pt x="816" y="2828"/>
                  </a:lnTo>
                  <a:lnTo>
                    <a:pt x="2827"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0"/>
            <p:cNvSpPr/>
            <p:nvPr/>
          </p:nvSpPr>
          <p:spPr>
            <a:xfrm>
              <a:off x="4358025" y="3863050"/>
              <a:ext cx="307300" cy="550900"/>
            </a:xfrm>
            <a:custGeom>
              <a:avLst/>
              <a:gdLst/>
              <a:ahLst/>
              <a:cxnLst/>
              <a:rect l="l" t="t" r="r" b="b"/>
              <a:pathLst>
                <a:path w="6146" h="11018" extrusionOk="0">
                  <a:moveTo>
                    <a:pt x="0" y="1"/>
                  </a:moveTo>
                  <a:lnTo>
                    <a:pt x="0" y="11017"/>
                  </a:lnTo>
                  <a:lnTo>
                    <a:pt x="6146" y="11017"/>
                  </a:lnTo>
                  <a:lnTo>
                    <a:pt x="3810" y="2325"/>
                  </a:lnTo>
                  <a:lnTo>
                    <a:pt x="0"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0"/>
            <p:cNvSpPr/>
            <p:nvPr/>
          </p:nvSpPr>
          <p:spPr>
            <a:xfrm>
              <a:off x="3635125" y="1296050"/>
              <a:ext cx="533000" cy="722400"/>
            </a:xfrm>
            <a:custGeom>
              <a:avLst/>
              <a:gdLst/>
              <a:ahLst/>
              <a:cxnLst/>
              <a:rect l="l" t="t" r="r" b="b"/>
              <a:pathLst>
                <a:path w="10660" h="14448" extrusionOk="0">
                  <a:moveTo>
                    <a:pt x="5632" y="1"/>
                  </a:moveTo>
                  <a:cubicBezTo>
                    <a:pt x="4760" y="1"/>
                    <a:pt x="4045" y="716"/>
                    <a:pt x="4045" y="1576"/>
                  </a:cubicBezTo>
                  <a:cubicBezTo>
                    <a:pt x="4045" y="1688"/>
                    <a:pt x="4067" y="1800"/>
                    <a:pt x="4090" y="1900"/>
                  </a:cubicBezTo>
                  <a:cubicBezTo>
                    <a:pt x="4012" y="1889"/>
                    <a:pt x="3933" y="1878"/>
                    <a:pt x="3855" y="1878"/>
                  </a:cubicBezTo>
                  <a:cubicBezTo>
                    <a:pt x="3542" y="1878"/>
                    <a:pt x="3241" y="1967"/>
                    <a:pt x="2984" y="2124"/>
                  </a:cubicBezTo>
                  <a:cubicBezTo>
                    <a:pt x="2682" y="1733"/>
                    <a:pt x="2202" y="1487"/>
                    <a:pt x="1676" y="1487"/>
                  </a:cubicBezTo>
                  <a:cubicBezTo>
                    <a:pt x="749" y="1487"/>
                    <a:pt x="0" y="2235"/>
                    <a:pt x="0" y="3163"/>
                  </a:cubicBezTo>
                  <a:cubicBezTo>
                    <a:pt x="0" y="3576"/>
                    <a:pt x="157" y="3956"/>
                    <a:pt x="403" y="4247"/>
                  </a:cubicBezTo>
                  <a:lnTo>
                    <a:pt x="403" y="4347"/>
                  </a:lnTo>
                  <a:cubicBezTo>
                    <a:pt x="403" y="5196"/>
                    <a:pt x="1073" y="5878"/>
                    <a:pt x="1911" y="5923"/>
                  </a:cubicBezTo>
                  <a:cubicBezTo>
                    <a:pt x="1844" y="6146"/>
                    <a:pt x="1788" y="6381"/>
                    <a:pt x="1788" y="6626"/>
                  </a:cubicBezTo>
                  <a:cubicBezTo>
                    <a:pt x="1788" y="7375"/>
                    <a:pt x="2224" y="8034"/>
                    <a:pt x="2838" y="8369"/>
                  </a:cubicBezTo>
                  <a:cubicBezTo>
                    <a:pt x="2481" y="8705"/>
                    <a:pt x="2280" y="9174"/>
                    <a:pt x="2280" y="9699"/>
                  </a:cubicBezTo>
                  <a:cubicBezTo>
                    <a:pt x="2280" y="10593"/>
                    <a:pt x="2917" y="11341"/>
                    <a:pt x="3755" y="11520"/>
                  </a:cubicBezTo>
                  <a:cubicBezTo>
                    <a:pt x="3632" y="11710"/>
                    <a:pt x="3565" y="11934"/>
                    <a:pt x="3565" y="12168"/>
                  </a:cubicBezTo>
                  <a:cubicBezTo>
                    <a:pt x="3565" y="12827"/>
                    <a:pt x="4090" y="13353"/>
                    <a:pt x="4749" y="13353"/>
                  </a:cubicBezTo>
                  <a:cubicBezTo>
                    <a:pt x="4794" y="13353"/>
                    <a:pt x="4827" y="13341"/>
                    <a:pt x="4872" y="13341"/>
                  </a:cubicBezTo>
                  <a:cubicBezTo>
                    <a:pt x="4861" y="13408"/>
                    <a:pt x="4850" y="13475"/>
                    <a:pt x="4850" y="13554"/>
                  </a:cubicBezTo>
                  <a:cubicBezTo>
                    <a:pt x="4850" y="14056"/>
                    <a:pt x="5241" y="14448"/>
                    <a:pt x="5743" y="14448"/>
                  </a:cubicBezTo>
                  <a:cubicBezTo>
                    <a:pt x="6246" y="14448"/>
                    <a:pt x="6637" y="14034"/>
                    <a:pt x="6637" y="13554"/>
                  </a:cubicBezTo>
                  <a:cubicBezTo>
                    <a:pt x="6637" y="13520"/>
                    <a:pt x="6615" y="13498"/>
                    <a:pt x="6615" y="13464"/>
                  </a:cubicBezTo>
                  <a:cubicBezTo>
                    <a:pt x="7028" y="13308"/>
                    <a:pt x="7319" y="12917"/>
                    <a:pt x="7319" y="12459"/>
                  </a:cubicBezTo>
                  <a:cubicBezTo>
                    <a:pt x="7319" y="12325"/>
                    <a:pt x="7274" y="12179"/>
                    <a:pt x="7229" y="12068"/>
                  </a:cubicBezTo>
                  <a:cubicBezTo>
                    <a:pt x="7766" y="12057"/>
                    <a:pt x="8201" y="11621"/>
                    <a:pt x="8201" y="11073"/>
                  </a:cubicBezTo>
                  <a:cubicBezTo>
                    <a:pt x="8201" y="10984"/>
                    <a:pt x="8179" y="10883"/>
                    <a:pt x="8157" y="10794"/>
                  </a:cubicBezTo>
                  <a:cubicBezTo>
                    <a:pt x="8883" y="10459"/>
                    <a:pt x="9386" y="9733"/>
                    <a:pt x="9386" y="8895"/>
                  </a:cubicBezTo>
                  <a:cubicBezTo>
                    <a:pt x="9386" y="8392"/>
                    <a:pt x="9207" y="7934"/>
                    <a:pt x="8905" y="7587"/>
                  </a:cubicBezTo>
                  <a:cubicBezTo>
                    <a:pt x="9408" y="7375"/>
                    <a:pt x="9844" y="7029"/>
                    <a:pt x="10157" y="6582"/>
                  </a:cubicBezTo>
                  <a:cubicBezTo>
                    <a:pt x="10179" y="6537"/>
                    <a:pt x="10213" y="6515"/>
                    <a:pt x="10224" y="6470"/>
                  </a:cubicBezTo>
                  <a:cubicBezTo>
                    <a:pt x="10280" y="6381"/>
                    <a:pt x="10324" y="6314"/>
                    <a:pt x="10358" y="6235"/>
                  </a:cubicBezTo>
                  <a:cubicBezTo>
                    <a:pt x="10391" y="6157"/>
                    <a:pt x="10414" y="6101"/>
                    <a:pt x="10447" y="6034"/>
                  </a:cubicBezTo>
                  <a:cubicBezTo>
                    <a:pt x="10470" y="5967"/>
                    <a:pt x="10503" y="5911"/>
                    <a:pt x="10514" y="5844"/>
                  </a:cubicBezTo>
                  <a:cubicBezTo>
                    <a:pt x="10525" y="5788"/>
                    <a:pt x="10548" y="5744"/>
                    <a:pt x="10559" y="5688"/>
                  </a:cubicBezTo>
                  <a:cubicBezTo>
                    <a:pt x="10604" y="5543"/>
                    <a:pt x="10626" y="5375"/>
                    <a:pt x="10637" y="5230"/>
                  </a:cubicBezTo>
                  <a:cubicBezTo>
                    <a:pt x="10660" y="5185"/>
                    <a:pt x="10660" y="5129"/>
                    <a:pt x="10660" y="5073"/>
                  </a:cubicBezTo>
                  <a:lnTo>
                    <a:pt x="10660" y="5029"/>
                  </a:lnTo>
                  <a:lnTo>
                    <a:pt x="10660" y="4928"/>
                  </a:lnTo>
                  <a:cubicBezTo>
                    <a:pt x="10660" y="3353"/>
                    <a:pt x="9375" y="2068"/>
                    <a:pt x="7810" y="2068"/>
                  </a:cubicBezTo>
                  <a:cubicBezTo>
                    <a:pt x="7553" y="2068"/>
                    <a:pt x="7319" y="2113"/>
                    <a:pt x="7095" y="2168"/>
                  </a:cubicBezTo>
                  <a:cubicBezTo>
                    <a:pt x="7162" y="1990"/>
                    <a:pt x="7207" y="1788"/>
                    <a:pt x="7207" y="1576"/>
                  </a:cubicBezTo>
                  <a:cubicBezTo>
                    <a:pt x="7207" y="716"/>
                    <a:pt x="6492" y="1"/>
                    <a:pt x="5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0"/>
            <p:cNvSpPr/>
            <p:nvPr/>
          </p:nvSpPr>
          <p:spPr>
            <a:xfrm>
              <a:off x="3813325" y="1399400"/>
              <a:ext cx="354800" cy="619050"/>
            </a:xfrm>
            <a:custGeom>
              <a:avLst/>
              <a:gdLst/>
              <a:ahLst/>
              <a:cxnLst/>
              <a:rect l="l" t="t" r="r" b="b"/>
              <a:pathLst>
                <a:path w="7096" h="12381" extrusionOk="0">
                  <a:moveTo>
                    <a:pt x="4258" y="1"/>
                  </a:moveTo>
                  <a:cubicBezTo>
                    <a:pt x="4001" y="1"/>
                    <a:pt x="3766" y="46"/>
                    <a:pt x="3543" y="101"/>
                  </a:cubicBezTo>
                  <a:cubicBezTo>
                    <a:pt x="3721" y="202"/>
                    <a:pt x="3889" y="314"/>
                    <a:pt x="4045" y="425"/>
                  </a:cubicBezTo>
                  <a:cubicBezTo>
                    <a:pt x="4816" y="962"/>
                    <a:pt x="5196" y="1822"/>
                    <a:pt x="5196" y="2660"/>
                  </a:cubicBezTo>
                  <a:cubicBezTo>
                    <a:pt x="5196" y="3688"/>
                    <a:pt x="4615" y="4705"/>
                    <a:pt x="3543" y="5140"/>
                  </a:cubicBezTo>
                  <a:cubicBezTo>
                    <a:pt x="4023" y="5755"/>
                    <a:pt x="4280" y="6459"/>
                    <a:pt x="4191" y="7319"/>
                  </a:cubicBezTo>
                  <a:lnTo>
                    <a:pt x="4191" y="7353"/>
                  </a:lnTo>
                  <a:cubicBezTo>
                    <a:pt x="4097" y="8399"/>
                    <a:pt x="3169" y="9140"/>
                    <a:pt x="2168" y="9140"/>
                  </a:cubicBezTo>
                  <a:cubicBezTo>
                    <a:pt x="1972" y="9140"/>
                    <a:pt x="1772" y="9112"/>
                    <a:pt x="1576" y="9051"/>
                  </a:cubicBezTo>
                  <a:cubicBezTo>
                    <a:pt x="1431" y="9006"/>
                    <a:pt x="1286" y="8950"/>
                    <a:pt x="1140" y="8883"/>
                  </a:cubicBezTo>
                  <a:cubicBezTo>
                    <a:pt x="1054" y="8866"/>
                    <a:pt x="973" y="8858"/>
                    <a:pt x="897" y="8858"/>
                  </a:cubicBezTo>
                  <a:cubicBezTo>
                    <a:pt x="523" y="8858"/>
                    <a:pt x="284" y="9063"/>
                    <a:pt x="191" y="9453"/>
                  </a:cubicBezTo>
                  <a:cubicBezTo>
                    <a:pt x="68" y="9643"/>
                    <a:pt x="1" y="9867"/>
                    <a:pt x="1" y="10101"/>
                  </a:cubicBezTo>
                  <a:cubicBezTo>
                    <a:pt x="1" y="10760"/>
                    <a:pt x="526" y="11286"/>
                    <a:pt x="1185" y="11286"/>
                  </a:cubicBezTo>
                  <a:cubicBezTo>
                    <a:pt x="1230" y="11286"/>
                    <a:pt x="1263" y="11274"/>
                    <a:pt x="1308" y="11274"/>
                  </a:cubicBezTo>
                  <a:cubicBezTo>
                    <a:pt x="1297" y="11341"/>
                    <a:pt x="1286" y="11408"/>
                    <a:pt x="1286" y="11487"/>
                  </a:cubicBezTo>
                  <a:cubicBezTo>
                    <a:pt x="1286" y="11989"/>
                    <a:pt x="1677" y="12381"/>
                    <a:pt x="2179" y="12381"/>
                  </a:cubicBezTo>
                  <a:cubicBezTo>
                    <a:pt x="2682" y="12381"/>
                    <a:pt x="3073" y="11967"/>
                    <a:pt x="3073" y="11487"/>
                  </a:cubicBezTo>
                  <a:cubicBezTo>
                    <a:pt x="3073" y="11453"/>
                    <a:pt x="3051" y="11431"/>
                    <a:pt x="3051" y="11397"/>
                  </a:cubicBezTo>
                  <a:cubicBezTo>
                    <a:pt x="3464" y="11241"/>
                    <a:pt x="3755" y="10850"/>
                    <a:pt x="3755" y="10392"/>
                  </a:cubicBezTo>
                  <a:cubicBezTo>
                    <a:pt x="3755" y="10258"/>
                    <a:pt x="3710" y="10112"/>
                    <a:pt x="3665" y="10001"/>
                  </a:cubicBezTo>
                  <a:cubicBezTo>
                    <a:pt x="4202" y="9990"/>
                    <a:pt x="4637" y="9554"/>
                    <a:pt x="4637" y="9006"/>
                  </a:cubicBezTo>
                  <a:cubicBezTo>
                    <a:pt x="4637" y="8917"/>
                    <a:pt x="4615" y="8816"/>
                    <a:pt x="4593" y="8727"/>
                  </a:cubicBezTo>
                  <a:cubicBezTo>
                    <a:pt x="5319" y="8392"/>
                    <a:pt x="5822" y="7666"/>
                    <a:pt x="5822" y="6828"/>
                  </a:cubicBezTo>
                  <a:cubicBezTo>
                    <a:pt x="5822" y="6325"/>
                    <a:pt x="5643" y="5867"/>
                    <a:pt x="5341" y="5520"/>
                  </a:cubicBezTo>
                  <a:cubicBezTo>
                    <a:pt x="5844" y="5308"/>
                    <a:pt x="6280" y="4962"/>
                    <a:pt x="6593" y="4515"/>
                  </a:cubicBezTo>
                  <a:cubicBezTo>
                    <a:pt x="6615" y="4470"/>
                    <a:pt x="6626" y="4448"/>
                    <a:pt x="6660" y="4403"/>
                  </a:cubicBezTo>
                  <a:cubicBezTo>
                    <a:pt x="6716" y="4314"/>
                    <a:pt x="6760" y="4247"/>
                    <a:pt x="6794" y="4168"/>
                  </a:cubicBezTo>
                  <a:cubicBezTo>
                    <a:pt x="6827" y="4090"/>
                    <a:pt x="6850" y="4034"/>
                    <a:pt x="6883" y="3967"/>
                  </a:cubicBezTo>
                  <a:cubicBezTo>
                    <a:pt x="6906" y="3900"/>
                    <a:pt x="6939" y="3844"/>
                    <a:pt x="6950" y="3777"/>
                  </a:cubicBezTo>
                  <a:cubicBezTo>
                    <a:pt x="6961" y="3721"/>
                    <a:pt x="6984" y="3677"/>
                    <a:pt x="6995" y="3621"/>
                  </a:cubicBezTo>
                  <a:cubicBezTo>
                    <a:pt x="7040" y="3476"/>
                    <a:pt x="7062" y="3308"/>
                    <a:pt x="7073" y="3163"/>
                  </a:cubicBezTo>
                  <a:cubicBezTo>
                    <a:pt x="7096" y="3118"/>
                    <a:pt x="7096" y="3062"/>
                    <a:pt x="7096" y="3006"/>
                  </a:cubicBezTo>
                  <a:lnTo>
                    <a:pt x="7096" y="2962"/>
                  </a:lnTo>
                  <a:lnTo>
                    <a:pt x="7096" y="2861"/>
                  </a:lnTo>
                  <a:cubicBezTo>
                    <a:pt x="7096" y="1286"/>
                    <a:pt x="5811" y="1"/>
                    <a:pt x="4258"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0"/>
            <p:cNvSpPr/>
            <p:nvPr/>
          </p:nvSpPr>
          <p:spPr>
            <a:xfrm>
              <a:off x="2912225" y="3078150"/>
              <a:ext cx="194450" cy="322950"/>
            </a:xfrm>
            <a:custGeom>
              <a:avLst/>
              <a:gdLst/>
              <a:ahLst/>
              <a:cxnLst/>
              <a:rect l="l" t="t" r="r" b="b"/>
              <a:pathLst>
                <a:path w="3889" h="6459" extrusionOk="0">
                  <a:moveTo>
                    <a:pt x="3129" y="1"/>
                  </a:moveTo>
                  <a:lnTo>
                    <a:pt x="2168" y="1967"/>
                  </a:lnTo>
                  <a:lnTo>
                    <a:pt x="1844" y="2660"/>
                  </a:lnTo>
                  <a:lnTo>
                    <a:pt x="1" y="6459"/>
                  </a:lnTo>
                  <a:lnTo>
                    <a:pt x="995" y="6459"/>
                  </a:lnTo>
                  <a:lnTo>
                    <a:pt x="1844" y="4693"/>
                  </a:lnTo>
                  <a:lnTo>
                    <a:pt x="2168" y="4012"/>
                  </a:lnTo>
                  <a:lnTo>
                    <a:pt x="3889" y="459"/>
                  </a:lnTo>
                  <a:lnTo>
                    <a:pt x="312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0"/>
            <p:cNvSpPr/>
            <p:nvPr/>
          </p:nvSpPr>
          <p:spPr>
            <a:xfrm>
              <a:off x="2788225" y="3040750"/>
              <a:ext cx="249200" cy="360350"/>
            </a:xfrm>
            <a:custGeom>
              <a:avLst/>
              <a:gdLst/>
              <a:ahLst/>
              <a:cxnLst/>
              <a:rect l="l" t="t" r="r" b="b"/>
              <a:pathLst>
                <a:path w="4984" h="7207" extrusionOk="0">
                  <a:moveTo>
                    <a:pt x="4391" y="0"/>
                  </a:moveTo>
                  <a:lnTo>
                    <a:pt x="4324" y="34"/>
                  </a:lnTo>
                  <a:lnTo>
                    <a:pt x="3073" y="838"/>
                  </a:lnTo>
                  <a:lnTo>
                    <a:pt x="2436" y="2145"/>
                  </a:lnTo>
                  <a:lnTo>
                    <a:pt x="2101" y="2827"/>
                  </a:lnTo>
                  <a:lnTo>
                    <a:pt x="224" y="6726"/>
                  </a:lnTo>
                  <a:lnTo>
                    <a:pt x="0" y="7207"/>
                  </a:lnTo>
                  <a:lnTo>
                    <a:pt x="1676" y="7207"/>
                  </a:lnTo>
                  <a:lnTo>
                    <a:pt x="2101" y="6291"/>
                  </a:lnTo>
                  <a:lnTo>
                    <a:pt x="2436" y="5620"/>
                  </a:lnTo>
                  <a:lnTo>
                    <a:pt x="4324" y="1710"/>
                  </a:lnTo>
                  <a:lnTo>
                    <a:pt x="4648" y="1028"/>
                  </a:lnTo>
                  <a:lnTo>
                    <a:pt x="4983" y="358"/>
                  </a:lnTo>
                  <a:lnTo>
                    <a:pt x="4648" y="168"/>
                  </a:lnTo>
                  <a:lnTo>
                    <a:pt x="4391"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0"/>
            <p:cNvSpPr/>
            <p:nvPr/>
          </p:nvSpPr>
          <p:spPr>
            <a:xfrm>
              <a:off x="2154675" y="3907200"/>
              <a:ext cx="118500" cy="165950"/>
            </a:xfrm>
            <a:custGeom>
              <a:avLst/>
              <a:gdLst/>
              <a:ahLst/>
              <a:cxnLst/>
              <a:rect l="l" t="t" r="r" b="b"/>
              <a:pathLst>
                <a:path w="2370" h="3319" extrusionOk="0">
                  <a:moveTo>
                    <a:pt x="1" y="1"/>
                  </a:moveTo>
                  <a:lnTo>
                    <a:pt x="1" y="3319"/>
                  </a:lnTo>
                  <a:lnTo>
                    <a:pt x="2370" y="3319"/>
                  </a:lnTo>
                  <a:lnTo>
                    <a:pt x="23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0"/>
            <p:cNvSpPr/>
            <p:nvPr/>
          </p:nvSpPr>
          <p:spPr>
            <a:xfrm>
              <a:off x="2160275" y="3911100"/>
              <a:ext cx="107300" cy="158150"/>
            </a:xfrm>
            <a:custGeom>
              <a:avLst/>
              <a:gdLst/>
              <a:ahLst/>
              <a:cxnLst/>
              <a:rect l="l" t="t" r="r" b="b"/>
              <a:pathLst>
                <a:path w="2146" h="3163" extrusionOk="0">
                  <a:moveTo>
                    <a:pt x="1" y="1"/>
                  </a:moveTo>
                  <a:lnTo>
                    <a:pt x="1" y="3163"/>
                  </a:lnTo>
                  <a:lnTo>
                    <a:pt x="2146" y="3163"/>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0"/>
            <p:cNvSpPr/>
            <p:nvPr/>
          </p:nvSpPr>
          <p:spPr>
            <a:xfrm>
              <a:off x="2160275" y="3911100"/>
              <a:ext cx="107300" cy="122400"/>
            </a:xfrm>
            <a:custGeom>
              <a:avLst/>
              <a:gdLst/>
              <a:ahLst/>
              <a:cxnLst/>
              <a:rect l="l" t="t" r="r" b="b"/>
              <a:pathLst>
                <a:path w="2146" h="2448" extrusionOk="0">
                  <a:moveTo>
                    <a:pt x="1442" y="1"/>
                  </a:moveTo>
                  <a:lnTo>
                    <a:pt x="1" y="1364"/>
                  </a:lnTo>
                  <a:lnTo>
                    <a:pt x="1" y="2448"/>
                  </a:lnTo>
                  <a:lnTo>
                    <a:pt x="2146" y="425"/>
                  </a:lnTo>
                  <a:lnTo>
                    <a:pt x="2146"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0"/>
            <p:cNvSpPr/>
            <p:nvPr/>
          </p:nvSpPr>
          <p:spPr>
            <a:xfrm>
              <a:off x="2160275" y="3964200"/>
              <a:ext cx="107300" cy="105050"/>
            </a:xfrm>
            <a:custGeom>
              <a:avLst/>
              <a:gdLst/>
              <a:ahLst/>
              <a:cxnLst/>
              <a:rect l="l" t="t" r="r" b="b"/>
              <a:pathLst>
                <a:path w="2146" h="2101" extrusionOk="0">
                  <a:moveTo>
                    <a:pt x="2146" y="0"/>
                  </a:moveTo>
                  <a:lnTo>
                    <a:pt x="1" y="2034"/>
                  </a:lnTo>
                  <a:lnTo>
                    <a:pt x="1" y="2101"/>
                  </a:lnTo>
                  <a:lnTo>
                    <a:pt x="515" y="2101"/>
                  </a:lnTo>
                  <a:lnTo>
                    <a:pt x="2146" y="548"/>
                  </a:lnTo>
                  <a:lnTo>
                    <a:pt x="2146"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0"/>
            <p:cNvSpPr/>
            <p:nvPr/>
          </p:nvSpPr>
          <p:spPr>
            <a:xfrm>
              <a:off x="2154675" y="4125650"/>
              <a:ext cx="118500" cy="165950"/>
            </a:xfrm>
            <a:custGeom>
              <a:avLst/>
              <a:gdLst/>
              <a:ahLst/>
              <a:cxnLst/>
              <a:rect l="l" t="t" r="r" b="b"/>
              <a:pathLst>
                <a:path w="2370" h="3319" extrusionOk="0">
                  <a:moveTo>
                    <a:pt x="1" y="0"/>
                  </a:moveTo>
                  <a:lnTo>
                    <a:pt x="1" y="3319"/>
                  </a:lnTo>
                  <a:lnTo>
                    <a:pt x="2370" y="3319"/>
                  </a:lnTo>
                  <a:lnTo>
                    <a:pt x="2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0"/>
            <p:cNvSpPr/>
            <p:nvPr/>
          </p:nvSpPr>
          <p:spPr>
            <a:xfrm>
              <a:off x="2160275" y="4130100"/>
              <a:ext cx="107300" cy="157600"/>
            </a:xfrm>
            <a:custGeom>
              <a:avLst/>
              <a:gdLst/>
              <a:ahLst/>
              <a:cxnLst/>
              <a:rect l="l" t="t" r="r" b="b"/>
              <a:pathLst>
                <a:path w="2146" h="3152" extrusionOk="0">
                  <a:moveTo>
                    <a:pt x="1" y="1"/>
                  </a:moveTo>
                  <a:lnTo>
                    <a:pt x="1" y="3151"/>
                  </a:lnTo>
                  <a:lnTo>
                    <a:pt x="2146" y="3151"/>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0"/>
            <p:cNvSpPr/>
            <p:nvPr/>
          </p:nvSpPr>
          <p:spPr>
            <a:xfrm>
              <a:off x="2160275" y="4130100"/>
              <a:ext cx="107300" cy="121850"/>
            </a:xfrm>
            <a:custGeom>
              <a:avLst/>
              <a:gdLst/>
              <a:ahLst/>
              <a:cxnLst/>
              <a:rect l="l" t="t" r="r" b="b"/>
              <a:pathLst>
                <a:path w="2146" h="2437" extrusionOk="0">
                  <a:moveTo>
                    <a:pt x="1442" y="1"/>
                  </a:moveTo>
                  <a:lnTo>
                    <a:pt x="1" y="1352"/>
                  </a:lnTo>
                  <a:lnTo>
                    <a:pt x="1" y="2436"/>
                  </a:lnTo>
                  <a:lnTo>
                    <a:pt x="2146" y="414"/>
                  </a:lnTo>
                  <a:lnTo>
                    <a:pt x="2146"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0"/>
            <p:cNvSpPr/>
            <p:nvPr/>
          </p:nvSpPr>
          <p:spPr>
            <a:xfrm>
              <a:off x="2160275" y="4182600"/>
              <a:ext cx="107300" cy="105100"/>
            </a:xfrm>
            <a:custGeom>
              <a:avLst/>
              <a:gdLst/>
              <a:ahLst/>
              <a:cxnLst/>
              <a:rect l="l" t="t" r="r" b="b"/>
              <a:pathLst>
                <a:path w="2146" h="2102" extrusionOk="0">
                  <a:moveTo>
                    <a:pt x="2146" y="1"/>
                  </a:moveTo>
                  <a:lnTo>
                    <a:pt x="1" y="2034"/>
                  </a:lnTo>
                  <a:lnTo>
                    <a:pt x="1" y="2101"/>
                  </a:lnTo>
                  <a:lnTo>
                    <a:pt x="515" y="2101"/>
                  </a:lnTo>
                  <a:lnTo>
                    <a:pt x="2146" y="548"/>
                  </a:lnTo>
                  <a:lnTo>
                    <a:pt x="2146"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0"/>
            <p:cNvSpPr/>
            <p:nvPr/>
          </p:nvSpPr>
          <p:spPr>
            <a:xfrm>
              <a:off x="1901075" y="4182600"/>
              <a:ext cx="107850" cy="105100"/>
            </a:xfrm>
            <a:custGeom>
              <a:avLst/>
              <a:gdLst/>
              <a:ahLst/>
              <a:cxnLst/>
              <a:rect l="l" t="t" r="r" b="b"/>
              <a:pathLst>
                <a:path w="2157" h="2102" extrusionOk="0">
                  <a:moveTo>
                    <a:pt x="2157" y="1"/>
                  </a:moveTo>
                  <a:lnTo>
                    <a:pt x="0" y="2034"/>
                  </a:lnTo>
                  <a:lnTo>
                    <a:pt x="0" y="2101"/>
                  </a:lnTo>
                  <a:lnTo>
                    <a:pt x="514" y="2101"/>
                  </a:lnTo>
                  <a:lnTo>
                    <a:pt x="2157" y="548"/>
                  </a:lnTo>
                  <a:lnTo>
                    <a:pt x="215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0"/>
            <p:cNvSpPr/>
            <p:nvPr/>
          </p:nvSpPr>
          <p:spPr>
            <a:xfrm>
              <a:off x="1836825" y="3558600"/>
              <a:ext cx="488850" cy="855350"/>
            </a:xfrm>
            <a:custGeom>
              <a:avLst/>
              <a:gdLst/>
              <a:ahLst/>
              <a:cxnLst/>
              <a:rect l="l" t="t" r="r" b="b"/>
              <a:pathLst>
                <a:path w="9777" h="17107" extrusionOk="0">
                  <a:moveTo>
                    <a:pt x="9777" y="1"/>
                  </a:moveTo>
                  <a:lnTo>
                    <a:pt x="6816" y="1967"/>
                  </a:lnTo>
                  <a:lnTo>
                    <a:pt x="1" y="17106"/>
                  </a:lnTo>
                  <a:lnTo>
                    <a:pt x="9777" y="17106"/>
                  </a:lnTo>
                  <a:lnTo>
                    <a:pt x="9777"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 name="Google Shape;900;p40"/>
          <p:cNvSpPr txBox="1">
            <a:spLocks noGrp="1"/>
          </p:cNvSpPr>
          <p:nvPr>
            <p:ph type="title" idx="2"/>
          </p:nvPr>
        </p:nvSpPr>
        <p:spPr>
          <a:xfrm>
            <a:off x="720000" y="38463"/>
            <a:ext cx="7650300" cy="720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Scope of Project</a:t>
            </a:r>
            <a:endParaRPr/>
          </a:p>
        </p:txBody>
      </p:sp>
      <p:sp>
        <p:nvSpPr>
          <p:cNvPr id="901" name="Google Shape;901;p40"/>
          <p:cNvSpPr txBox="1">
            <a:spLocks noGrp="1"/>
          </p:cNvSpPr>
          <p:nvPr>
            <p:ph type="subTitle" idx="1"/>
          </p:nvPr>
        </p:nvSpPr>
        <p:spPr>
          <a:xfrm>
            <a:off x="1535400" y="848875"/>
            <a:ext cx="5997900" cy="3099000"/>
          </a:xfrm>
          <a:prstGeom prst="rect">
            <a:avLst/>
          </a:prstGeom>
        </p:spPr>
        <p:txBody>
          <a:bodyPr spcFirstLastPara="1" wrap="square" lIns="90000" tIns="91425" rIns="90000" bIns="91425" anchor="t" anchorCtr="0">
            <a:noAutofit/>
          </a:bodyPr>
          <a:lstStyle/>
          <a:p>
            <a:pPr marL="171450" lvl="0" indent="-222250" algn="l" rtl="0">
              <a:lnSpc>
                <a:spcPct val="100000"/>
              </a:lnSpc>
              <a:spcBef>
                <a:spcPts val="0"/>
              </a:spcBef>
              <a:spcAft>
                <a:spcPts val="0"/>
              </a:spcAft>
              <a:buSzPts val="1700"/>
              <a:buChar char="●"/>
            </a:pPr>
            <a:r>
              <a:rPr lang="en" sz="1500"/>
              <a:t>Visualize air quality in a meaningful way to a user interacting with our dashboard. </a:t>
            </a:r>
            <a:endParaRPr sz="1500"/>
          </a:p>
          <a:p>
            <a:pPr marL="171450" lvl="0" indent="-222250" algn="l" rtl="0">
              <a:lnSpc>
                <a:spcPct val="100000"/>
              </a:lnSpc>
              <a:spcBef>
                <a:spcPts val="1000"/>
              </a:spcBef>
              <a:spcAft>
                <a:spcPts val="0"/>
              </a:spcAft>
              <a:buSzPts val="1700"/>
              <a:buChar char="●"/>
            </a:pPr>
            <a:r>
              <a:rPr lang="en" sz="1500"/>
              <a:t>Focused on Southern Ontario, where there are approximately 30 operational air quality stations that collect air quality readings on an hourly basis. </a:t>
            </a:r>
            <a:endParaRPr sz="1500"/>
          </a:p>
          <a:p>
            <a:pPr marL="171450" lvl="0" indent="-222250" algn="l" rtl="0">
              <a:lnSpc>
                <a:spcPct val="100000"/>
              </a:lnSpc>
              <a:spcBef>
                <a:spcPts val="1000"/>
              </a:spcBef>
              <a:spcAft>
                <a:spcPts val="0"/>
              </a:spcAft>
              <a:buSzPts val="1700"/>
              <a:buChar char="●"/>
            </a:pPr>
            <a:r>
              <a:rPr lang="en" sz="1500"/>
              <a:t>Interaction on the dashboard allows the user to select a station and track air quality readings, PM level forecasts, and temperature information.</a:t>
            </a:r>
            <a:endParaRPr sz="1500"/>
          </a:p>
          <a:p>
            <a:pPr marL="171450" lvl="0" indent="-222250" algn="l" rtl="0">
              <a:lnSpc>
                <a:spcPct val="100000"/>
              </a:lnSpc>
              <a:spcBef>
                <a:spcPts val="1000"/>
              </a:spcBef>
              <a:spcAft>
                <a:spcPts val="1000"/>
              </a:spcAft>
              <a:buSzPts val="1700"/>
              <a:buChar char="●"/>
            </a:pPr>
            <a:r>
              <a:rPr lang="en" sz="1500"/>
              <a:t>A Leaflet map allows the user to visualize air quality throughout Southern Ontario and how it may be impacted by factors, including abundance of green spaces, or proximity to energy production (ie. power plants).</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5"/>
        <p:cNvGrpSpPr/>
        <p:nvPr/>
      </p:nvGrpSpPr>
      <p:grpSpPr>
        <a:xfrm>
          <a:off x="0" y="0"/>
          <a:ext cx="0" cy="0"/>
          <a:chOff x="0" y="0"/>
          <a:chExt cx="0" cy="0"/>
        </a:xfrm>
      </p:grpSpPr>
      <p:sp>
        <p:nvSpPr>
          <p:cNvPr id="906" name="Google Shape;906;p41"/>
          <p:cNvSpPr txBox="1">
            <a:spLocks noGrp="1"/>
          </p:cNvSpPr>
          <p:nvPr>
            <p:ph type="title"/>
          </p:nvPr>
        </p:nvSpPr>
        <p:spPr>
          <a:xfrm>
            <a:off x="720000" y="5315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Data </a:t>
            </a:r>
            <a:r>
              <a:rPr lang="en" b="1">
                <a:latin typeface="Montserrat"/>
                <a:ea typeface="Montserrat"/>
                <a:cs typeface="Montserrat"/>
                <a:sym typeface="Montserrat"/>
              </a:rPr>
              <a:t>SOURCES</a:t>
            </a:r>
            <a:br>
              <a:rPr lang="en" b="1">
                <a:latin typeface="Montserrat"/>
                <a:ea typeface="Montserrat"/>
                <a:cs typeface="Montserrat"/>
                <a:sym typeface="Montserrat"/>
              </a:rPr>
            </a:br>
            <a:r>
              <a:rPr lang="en" sz="2500">
                <a:solidFill>
                  <a:schemeClr val="dk2"/>
                </a:solidFill>
              </a:rPr>
              <a:t>Extraction &amp; Transformation</a:t>
            </a:r>
            <a:endParaRPr sz="2500">
              <a:solidFill>
                <a:schemeClr val="dk2"/>
              </a:solidFill>
            </a:endParaRPr>
          </a:p>
        </p:txBody>
      </p:sp>
      <p:grpSp>
        <p:nvGrpSpPr>
          <p:cNvPr id="907" name="Google Shape;907;p41"/>
          <p:cNvGrpSpPr/>
          <p:nvPr/>
        </p:nvGrpSpPr>
        <p:grpSpPr>
          <a:xfrm>
            <a:off x="6536191" y="4816560"/>
            <a:ext cx="3887543" cy="574993"/>
            <a:chOff x="6312266" y="4816560"/>
            <a:chExt cx="3887543" cy="574993"/>
          </a:xfrm>
        </p:grpSpPr>
        <p:sp>
          <p:nvSpPr>
            <p:cNvPr id="908" name="Google Shape;908;p41"/>
            <p:cNvSpPr/>
            <p:nvPr/>
          </p:nvSpPr>
          <p:spPr>
            <a:xfrm>
              <a:off x="6602925" y="5161150"/>
              <a:ext cx="3305862" cy="230403"/>
            </a:xfrm>
            <a:custGeom>
              <a:avLst/>
              <a:gdLst/>
              <a:ahLst/>
              <a:cxnLst/>
              <a:rect l="l" t="t" r="r" b="b"/>
              <a:pathLst>
                <a:path w="56402" h="3967" extrusionOk="0">
                  <a:moveTo>
                    <a:pt x="54433" y="0"/>
                  </a:moveTo>
                  <a:cubicBezTo>
                    <a:pt x="54426" y="0"/>
                    <a:pt x="54420" y="1"/>
                    <a:pt x="54413" y="1"/>
                  </a:cubicBezTo>
                  <a:lnTo>
                    <a:pt x="1989" y="1"/>
                  </a:lnTo>
                  <a:cubicBezTo>
                    <a:pt x="894" y="1"/>
                    <a:pt x="0" y="883"/>
                    <a:pt x="0" y="1989"/>
                  </a:cubicBezTo>
                  <a:cubicBezTo>
                    <a:pt x="0" y="3073"/>
                    <a:pt x="883" y="3967"/>
                    <a:pt x="1989" y="3967"/>
                  </a:cubicBezTo>
                  <a:lnTo>
                    <a:pt x="54413" y="3967"/>
                  </a:lnTo>
                  <a:cubicBezTo>
                    <a:pt x="55508" y="3967"/>
                    <a:pt x="56402" y="3095"/>
                    <a:pt x="56402" y="1989"/>
                  </a:cubicBezTo>
                  <a:cubicBezTo>
                    <a:pt x="56402" y="890"/>
                    <a:pt x="55519" y="0"/>
                    <a:pt x="54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1"/>
            <p:cNvSpPr/>
            <p:nvPr/>
          </p:nvSpPr>
          <p:spPr>
            <a:xfrm>
              <a:off x="6486800" y="5038450"/>
              <a:ext cx="3538022" cy="232749"/>
            </a:xfrm>
            <a:custGeom>
              <a:avLst/>
              <a:gdLst/>
              <a:ahLst/>
              <a:cxnLst/>
              <a:rect l="l" t="t" r="r" b="b"/>
              <a:pathLst>
                <a:path w="60749" h="4973" extrusionOk="0">
                  <a:moveTo>
                    <a:pt x="2481" y="0"/>
                  </a:moveTo>
                  <a:cubicBezTo>
                    <a:pt x="1118" y="0"/>
                    <a:pt x="1" y="1118"/>
                    <a:pt x="1" y="2492"/>
                  </a:cubicBezTo>
                  <a:cubicBezTo>
                    <a:pt x="1" y="3855"/>
                    <a:pt x="1118" y="4972"/>
                    <a:pt x="2481" y="4972"/>
                  </a:cubicBezTo>
                  <a:lnTo>
                    <a:pt x="58268" y="4972"/>
                  </a:lnTo>
                  <a:cubicBezTo>
                    <a:pt x="59631" y="4972"/>
                    <a:pt x="60748" y="3855"/>
                    <a:pt x="60748" y="2492"/>
                  </a:cubicBezTo>
                  <a:cubicBezTo>
                    <a:pt x="60748" y="1118"/>
                    <a:pt x="59642" y="0"/>
                    <a:pt x="582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1"/>
            <p:cNvSpPr/>
            <p:nvPr/>
          </p:nvSpPr>
          <p:spPr>
            <a:xfrm>
              <a:off x="6312266" y="4816560"/>
              <a:ext cx="3887543" cy="327605"/>
            </a:xfrm>
            <a:custGeom>
              <a:avLst/>
              <a:gdLst/>
              <a:ahLst/>
              <a:cxnLst/>
              <a:rect l="l" t="t" r="r" b="b"/>
              <a:pathLst>
                <a:path w="65643" h="5532" extrusionOk="0">
                  <a:moveTo>
                    <a:pt x="62803" y="1"/>
                  </a:moveTo>
                  <a:cubicBezTo>
                    <a:pt x="62796" y="1"/>
                    <a:pt x="62789" y="1"/>
                    <a:pt x="62782" y="1"/>
                  </a:cubicBezTo>
                  <a:lnTo>
                    <a:pt x="2861" y="1"/>
                  </a:lnTo>
                  <a:cubicBezTo>
                    <a:pt x="1286" y="1"/>
                    <a:pt x="1" y="1230"/>
                    <a:pt x="1" y="2760"/>
                  </a:cubicBezTo>
                  <a:cubicBezTo>
                    <a:pt x="1" y="4280"/>
                    <a:pt x="1286" y="5531"/>
                    <a:pt x="2861" y="5531"/>
                  </a:cubicBezTo>
                  <a:lnTo>
                    <a:pt x="62782" y="5531"/>
                  </a:lnTo>
                  <a:cubicBezTo>
                    <a:pt x="64357" y="5531"/>
                    <a:pt x="65642" y="4302"/>
                    <a:pt x="65642" y="2760"/>
                  </a:cubicBezTo>
                  <a:cubicBezTo>
                    <a:pt x="65642" y="1237"/>
                    <a:pt x="64369" y="1"/>
                    <a:pt x="62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41"/>
          <p:cNvGrpSpPr/>
          <p:nvPr/>
        </p:nvGrpSpPr>
        <p:grpSpPr>
          <a:xfrm>
            <a:off x="6393327" y="3100885"/>
            <a:ext cx="3566238" cy="1715670"/>
            <a:chOff x="8322645" y="9834160"/>
            <a:chExt cx="2743260" cy="1319340"/>
          </a:xfrm>
        </p:grpSpPr>
        <p:sp>
          <p:nvSpPr>
            <p:cNvPr id="912" name="Google Shape;912;p41"/>
            <p:cNvSpPr/>
            <p:nvPr/>
          </p:nvSpPr>
          <p:spPr>
            <a:xfrm>
              <a:off x="8322645" y="10904740"/>
              <a:ext cx="2078940" cy="248760"/>
            </a:xfrm>
            <a:custGeom>
              <a:avLst/>
              <a:gdLst/>
              <a:ahLst/>
              <a:cxnLst/>
              <a:rect l="l" t="t" r="r" b="b"/>
              <a:pathLst>
                <a:path w="34649" h="4146" extrusionOk="0">
                  <a:moveTo>
                    <a:pt x="1" y="1"/>
                  </a:moveTo>
                  <a:lnTo>
                    <a:pt x="2269" y="1699"/>
                  </a:lnTo>
                  <a:lnTo>
                    <a:pt x="5543" y="4146"/>
                  </a:lnTo>
                  <a:lnTo>
                    <a:pt x="34648" y="4146"/>
                  </a:lnTo>
                  <a:lnTo>
                    <a:pt x="34648" y="693"/>
                  </a:lnTo>
                  <a:lnTo>
                    <a:pt x="7945" y="693"/>
                  </a:lnTo>
                  <a:lnTo>
                    <a:pt x="7844" y="626"/>
                  </a:lnTo>
                  <a:cubicBezTo>
                    <a:pt x="7286" y="202"/>
                    <a:pt x="6615" y="1"/>
                    <a:pt x="59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1"/>
            <p:cNvSpPr/>
            <p:nvPr/>
          </p:nvSpPr>
          <p:spPr>
            <a:xfrm>
              <a:off x="9760605" y="10631920"/>
              <a:ext cx="448560" cy="313800"/>
            </a:xfrm>
            <a:custGeom>
              <a:avLst/>
              <a:gdLst/>
              <a:ahLst/>
              <a:cxnLst/>
              <a:rect l="l" t="t" r="r" b="b"/>
              <a:pathLst>
                <a:path w="7476" h="5230" extrusionOk="0">
                  <a:moveTo>
                    <a:pt x="1" y="0"/>
                  </a:moveTo>
                  <a:lnTo>
                    <a:pt x="1" y="928"/>
                  </a:lnTo>
                  <a:lnTo>
                    <a:pt x="1733" y="939"/>
                  </a:lnTo>
                  <a:lnTo>
                    <a:pt x="1733" y="5229"/>
                  </a:lnTo>
                  <a:lnTo>
                    <a:pt x="7476" y="5229"/>
                  </a:lnTo>
                  <a:lnTo>
                    <a:pt x="74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1"/>
            <p:cNvSpPr/>
            <p:nvPr/>
          </p:nvSpPr>
          <p:spPr>
            <a:xfrm>
              <a:off x="10207785" y="10497160"/>
              <a:ext cx="146880" cy="448560"/>
            </a:xfrm>
            <a:custGeom>
              <a:avLst/>
              <a:gdLst/>
              <a:ahLst/>
              <a:cxnLst/>
              <a:rect l="l" t="t" r="r" b="b"/>
              <a:pathLst>
                <a:path w="2448" h="7476" extrusionOk="0">
                  <a:moveTo>
                    <a:pt x="0" y="0"/>
                  </a:moveTo>
                  <a:lnTo>
                    <a:pt x="0" y="7475"/>
                  </a:lnTo>
                  <a:lnTo>
                    <a:pt x="2447" y="7475"/>
                  </a:lnTo>
                  <a:lnTo>
                    <a:pt x="24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1"/>
            <p:cNvSpPr/>
            <p:nvPr/>
          </p:nvSpPr>
          <p:spPr>
            <a:xfrm>
              <a:off x="10207125" y="10497820"/>
              <a:ext cx="147540" cy="71820"/>
            </a:xfrm>
            <a:custGeom>
              <a:avLst/>
              <a:gdLst/>
              <a:ahLst/>
              <a:cxnLst/>
              <a:rect l="l" t="t" r="r" b="b"/>
              <a:pathLst>
                <a:path w="2459" h="1197" extrusionOk="0">
                  <a:moveTo>
                    <a:pt x="0" y="1"/>
                  </a:moveTo>
                  <a:lnTo>
                    <a:pt x="0" y="1196"/>
                  </a:lnTo>
                  <a:lnTo>
                    <a:pt x="2458" y="1196"/>
                  </a:lnTo>
                  <a:lnTo>
                    <a:pt x="245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1"/>
            <p:cNvSpPr/>
            <p:nvPr/>
          </p:nvSpPr>
          <p:spPr>
            <a:xfrm>
              <a:off x="10206405" y="9834160"/>
              <a:ext cx="859500" cy="636900"/>
            </a:xfrm>
            <a:custGeom>
              <a:avLst/>
              <a:gdLst/>
              <a:ahLst/>
              <a:cxnLst/>
              <a:rect l="l" t="t" r="r" b="b"/>
              <a:pathLst>
                <a:path w="14325" h="10615" extrusionOk="0">
                  <a:moveTo>
                    <a:pt x="11800" y="0"/>
                  </a:moveTo>
                  <a:cubicBezTo>
                    <a:pt x="10895" y="0"/>
                    <a:pt x="10112" y="637"/>
                    <a:pt x="9900" y="1486"/>
                  </a:cubicBezTo>
                  <a:cubicBezTo>
                    <a:pt x="9833" y="1486"/>
                    <a:pt x="9777" y="1475"/>
                    <a:pt x="9710" y="1475"/>
                  </a:cubicBezTo>
                  <a:cubicBezTo>
                    <a:pt x="9543" y="1475"/>
                    <a:pt x="9375" y="1498"/>
                    <a:pt x="9219" y="1531"/>
                  </a:cubicBezTo>
                  <a:cubicBezTo>
                    <a:pt x="8984" y="1106"/>
                    <a:pt x="8537" y="838"/>
                    <a:pt x="8012" y="838"/>
                  </a:cubicBezTo>
                  <a:cubicBezTo>
                    <a:pt x="7275" y="838"/>
                    <a:pt x="6671" y="1397"/>
                    <a:pt x="6604" y="2123"/>
                  </a:cubicBezTo>
                  <a:cubicBezTo>
                    <a:pt x="6481" y="1944"/>
                    <a:pt x="6302" y="1822"/>
                    <a:pt x="6079" y="1822"/>
                  </a:cubicBezTo>
                  <a:cubicBezTo>
                    <a:pt x="5721" y="1822"/>
                    <a:pt x="5442" y="2101"/>
                    <a:pt x="5442" y="2447"/>
                  </a:cubicBezTo>
                  <a:cubicBezTo>
                    <a:pt x="5442" y="2492"/>
                    <a:pt x="5464" y="2537"/>
                    <a:pt x="5476" y="2570"/>
                  </a:cubicBezTo>
                  <a:cubicBezTo>
                    <a:pt x="5431" y="2559"/>
                    <a:pt x="5386" y="2559"/>
                    <a:pt x="5330" y="2559"/>
                  </a:cubicBezTo>
                  <a:cubicBezTo>
                    <a:pt x="4962" y="2559"/>
                    <a:pt x="4649" y="2782"/>
                    <a:pt x="4526" y="3118"/>
                  </a:cubicBezTo>
                  <a:cubicBezTo>
                    <a:pt x="4414" y="3073"/>
                    <a:pt x="4269" y="3062"/>
                    <a:pt x="4146" y="3062"/>
                  </a:cubicBezTo>
                  <a:cubicBezTo>
                    <a:pt x="3252" y="3062"/>
                    <a:pt x="2526" y="3788"/>
                    <a:pt x="2526" y="4682"/>
                  </a:cubicBezTo>
                  <a:cubicBezTo>
                    <a:pt x="2526" y="4995"/>
                    <a:pt x="2615" y="5285"/>
                    <a:pt x="2761" y="5520"/>
                  </a:cubicBezTo>
                  <a:cubicBezTo>
                    <a:pt x="2392" y="5531"/>
                    <a:pt x="2057" y="5676"/>
                    <a:pt x="1789" y="5911"/>
                  </a:cubicBezTo>
                  <a:cubicBezTo>
                    <a:pt x="1632" y="5844"/>
                    <a:pt x="1453" y="5788"/>
                    <a:pt x="1252" y="5788"/>
                  </a:cubicBezTo>
                  <a:cubicBezTo>
                    <a:pt x="571" y="5788"/>
                    <a:pt x="1" y="6347"/>
                    <a:pt x="1" y="7039"/>
                  </a:cubicBezTo>
                  <a:cubicBezTo>
                    <a:pt x="1" y="7687"/>
                    <a:pt x="470" y="8201"/>
                    <a:pt x="1073" y="8291"/>
                  </a:cubicBezTo>
                  <a:cubicBezTo>
                    <a:pt x="1029" y="8313"/>
                    <a:pt x="995" y="8347"/>
                    <a:pt x="951" y="8380"/>
                  </a:cubicBezTo>
                  <a:cubicBezTo>
                    <a:pt x="582" y="8492"/>
                    <a:pt x="325" y="8827"/>
                    <a:pt x="325" y="9218"/>
                  </a:cubicBezTo>
                  <a:cubicBezTo>
                    <a:pt x="325" y="9542"/>
                    <a:pt x="492" y="9810"/>
                    <a:pt x="738" y="9967"/>
                  </a:cubicBezTo>
                  <a:cubicBezTo>
                    <a:pt x="694" y="10034"/>
                    <a:pt x="671" y="10101"/>
                    <a:pt x="671" y="10168"/>
                  </a:cubicBezTo>
                  <a:cubicBezTo>
                    <a:pt x="671" y="10246"/>
                    <a:pt x="682" y="10313"/>
                    <a:pt x="716" y="10369"/>
                  </a:cubicBezTo>
                  <a:cubicBezTo>
                    <a:pt x="783" y="10525"/>
                    <a:pt x="939" y="10615"/>
                    <a:pt x="1107" y="10615"/>
                  </a:cubicBezTo>
                  <a:cubicBezTo>
                    <a:pt x="1342" y="10615"/>
                    <a:pt x="1532" y="10425"/>
                    <a:pt x="1532" y="10190"/>
                  </a:cubicBezTo>
                  <a:cubicBezTo>
                    <a:pt x="1610" y="10212"/>
                    <a:pt x="1666" y="10224"/>
                    <a:pt x="1733" y="10224"/>
                  </a:cubicBezTo>
                  <a:cubicBezTo>
                    <a:pt x="2023" y="10224"/>
                    <a:pt x="2247" y="9989"/>
                    <a:pt x="2247" y="9710"/>
                  </a:cubicBezTo>
                  <a:cubicBezTo>
                    <a:pt x="2247" y="9609"/>
                    <a:pt x="2224" y="9531"/>
                    <a:pt x="2180" y="9464"/>
                  </a:cubicBezTo>
                  <a:lnTo>
                    <a:pt x="2180" y="9464"/>
                  </a:lnTo>
                  <a:cubicBezTo>
                    <a:pt x="2224" y="9475"/>
                    <a:pt x="2247" y="9475"/>
                    <a:pt x="2291" y="9475"/>
                  </a:cubicBezTo>
                  <a:cubicBezTo>
                    <a:pt x="2839" y="9475"/>
                    <a:pt x="3286" y="9028"/>
                    <a:pt x="3286" y="8481"/>
                  </a:cubicBezTo>
                  <a:lnTo>
                    <a:pt x="3286" y="8436"/>
                  </a:lnTo>
                  <a:cubicBezTo>
                    <a:pt x="3319" y="8425"/>
                    <a:pt x="3375" y="8414"/>
                    <a:pt x="3420" y="8380"/>
                  </a:cubicBezTo>
                  <a:cubicBezTo>
                    <a:pt x="3565" y="8648"/>
                    <a:pt x="3822" y="8849"/>
                    <a:pt x="4146" y="8849"/>
                  </a:cubicBezTo>
                  <a:cubicBezTo>
                    <a:pt x="4604" y="8849"/>
                    <a:pt x="4984" y="8469"/>
                    <a:pt x="4984" y="8011"/>
                  </a:cubicBezTo>
                  <a:cubicBezTo>
                    <a:pt x="4984" y="7877"/>
                    <a:pt x="4962" y="7766"/>
                    <a:pt x="4917" y="7676"/>
                  </a:cubicBezTo>
                  <a:cubicBezTo>
                    <a:pt x="4928" y="7654"/>
                    <a:pt x="4973" y="7654"/>
                    <a:pt x="4984" y="7643"/>
                  </a:cubicBezTo>
                  <a:cubicBezTo>
                    <a:pt x="5140" y="7743"/>
                    <a:pt x="5330" y="7799"/>
                    <a:pt x="5532" y="7799"/>
                  </a:cubicBezTo>
                  <a:cubicBezTo>
                    <a:pt x="6079" y="7799"/>
                    <a:pt x="6526" y="7397"/>
                    <a:pt x="6593" y="6872"/>
                  </a:cubicBezTo>
                  <a:cubicBezTo>
                    <a:pt x="6749" y="6928"/>
                    <a:pt x="6917" y="6972"/>
                    <a:pt x="7085" y="6972"/>
                  </a:cubicBezTo>
                  <a:cubicBezTo>
                    <a:pt x="7587" y="6972"/>
                    <a:pt x="8012" y="6693"/>
                    <a:pt x="8235" y="6291"/>
                  </a:cubicBezTo>
                  <a:cubicBezTo>
                    <a:pt x="8459" y="6503"/>
                    <a:pt x="8761" y="6626"/>
                    <a:pt x="9096" y="6626"/>
                  </a:cubicBezTo>
                  <a:cubicBezTo>
                    <a:pt x="9487" y="6626"/>
                    <a:pt x="9833" y="6425"/>
                    <a:pt x="10068" y="6146"/>
                  </a:cubicBezTo>
                  <a:cubicBezTo>
                    <a:pt x="10615" y="6067"/>
                    <a:pt x="11107" y="5799"/>
                    <a:pt x="11464" y="5408"/>
                  </a:cubicBezTo>
                  <a:cubicBezTo>
                    <a:pt x="11677" y="5497"/>
                    <a:pt x="11900" y="5553"/>
                    <a:pt x="12135" y="5553"/>
                  </a:cubicBezTo>
                  <a:cubicBezTo>
                    <a:pt x="13040" y="5553"/>
                    <a:pt x="13788" y="4805"/>
                    <a:pt x="13788" y="3889"/>
                  </a:cubicBezTo>
                  <a:cubicBezTo>
                    <a:pt x="13788" y="3710"/>
                    <a:pt x="13744" y="3520"/>
                    <a:pt x="13688" y="3352"/>
                  </a:cubicBezTo>
                  <a:cubicBezTo>
                    <a:pt x="14068" y="3229"/>
                    <a:pt x="14325" y="2872"/>
                    <a:pt x="14325" y="2447"/>
                  </a:cubicBezTo>
                  <a:cubicBezTo>
                    <a:pt x="14325" y="2313"/>
                    <a:pt x="14302" y="2168"/>
                    <a:pt x="14235" y="2045"/>
                  </a:cubicBezTo>
                  <a:cubicBezTo>
                    <a:pt x="14124" y="1822"/>
                    <a:pt x="13934" y="1643"/>
                    <a:pt x="13710" y="1542"/>
                  </a:cubicBezTo>
                  <a:cubicBezTo>
                    <a:pt x="13520" y="660"/>
                    <a:pt x="12738" y="0"/>
                    <a:pt x="11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1"/>
            <p:cNvSpPr/>
            <p:nvPr/>
          </p:nvSpPr>
          <p:spPr>
            <a:xfrm>
              <a:off x="10249305" y="9956140"/>
              <a:ext cx="816600" cy="514920"/>
            </a:xfrm>
            <a:custGeom>
              <a:avLst/>
              <a:gdLst/>
              <a:ahLst/>
              <a:cxnLst/>
              <a:rect l="l" t="t" r="r" b="b"/>
              <a:pathLst>
                <a:path w="13610" h="8582" extrusionOk="0">
                  <a:moveTo>
                    <a:pt x="13520" y="1"/>
                  </a:moveTo>
                  <a:lnTo>
                    <a:pt x="7230" y="3375"/>
                  </a:lnTo>
                  <a:lnTo>
                    <a:pt x="2571" y="5364"/>
                  </a:lnTo>
                  <a:lnTo>
                    <a:pt x="1" y="8336"/>
                  </a:lnTo>
                  <a:cubicBezTo>
                    <a:pt x="68" y="8492"/>
                    <a:pt x="224" y="8582"/>
                    <a:pt x="392" y="8582"/>
                  </a:cubicBezTo>
                  <a:cubicBezTo>
                    <a:pt x="627" y="8582"/>
                    <a:pt x="817" y="8392"/>
                    <a:pt x="817" y="8157"/>
                  </a:cubicBezTo>
                  <a:cubicBezTo>
                    <a:pt x="895" y="8179"/>
                    <a:pt x="951" y="8191"/>
                    <a:pt x="1018" y="8191"/>
                  </a:cubicBezTo>
                  <a:cubicBezTo>
                    <a:pt x="1308" y="8191"/>
                    <a:pt x="1532" y="7956"/>
                    <a:pt x="1532" y="7677"/>
                  </a:cubicBezTo>
                  <a:cubicBezTo>
                    <a:pt x="1532" y="7576"/>
                    <a:pt x="1509" y="7498"/>
                    <a:pt x="1465" y="7431"/>
                  </a:cubicBezTo>
                  <a:lnTo>
                    <a:pt x="1465" y="7431"/>
                  </a:lnTo>
                  <a:cubicBezTo>
                    <a:pt x="1509" y="7442"/>
                    <a:pt x="1532" y="7442"/>
                    <a:pt x="1576" y="7442"/>
                  </a:cubicBezTo>
                  <a:cubicBezTo>
                    <a:pt x="2124" y="7442"/>
                    <a:pt x="2571" y="6995"/>
                    <a:pt x="2571" y="6448"/>
                  </a:cubicBezTo>
                  <a:lnTo>
                    <a:pt x="2571" y="6403"/>
                  </a:lnTo>
                  <a:cubicBezTo>
                    <a:pt x="2604" y="6392"/>
                    <a:pt x="2660" y="6381"/>
                    <a:pt x="2705" y="6347"/>
                  </a:cubicBezTo>
                  <a:cubicBezTo>
                    <a:pt x="2850" y="6615"/>
                    <a:pt x="3107" y="6816"/>
                    <a:pt x="3431" y="6816"/>
                  </a:cubicBezTo>
                  <a:cubicBezTo>
                    <a:pt x="3889" y="6816"/>
                    <a:pt x="4269" y="6436"/>
                    <a:pt x="4269" y="5978"/>
                  </a:cubicBezTo>
                  <a:cubicBezTo>
                    <a:pt x="4269" y="5844"/>
                    <a:pt x="4247" y="5733"/>
                    <a:pt x="4202" y="5643"/>
                  </a:cubicBezTo>
                  <a:cubicBezTo>
                    <a:pt x="4213" y="5621"/>
                    <a:pt x="4258" y="5621"/>
                    <a:pt x="4269" y="5610"/>
                  </a:cubicBezTo>
                  <a:cubicBezTo>
                    <a:pt x="4425" y="5710"/>
                    <a:pt x="4615" y="5766"/>
                    <a:pt x="4817" y="5766"/>
                  </a:cubicBezTo>
                  <a:cubicBezTo>
                    <a:pt x="5364" y="5766"/>
                    <a:pt x="5811" y="5364"/>
                    <a:pt x="5878" y="4839"/>
                  </a:cubicBezTo>
                  <a:cubicBezTo>
                    <a:pt x="6034" y="4895"/>
                    <a:pt x="6202" y="4939"/>
                    <a:pt x="6370" y="4939"/>
                  </a:cubicBezTo>
                  <a:cubicBezTo>
                    <a:pt x="6872" y="4939"/>
                    <a:pt x="7297" y="4660"/>
                    <a:pt x="7520" y="4258"/>
                  </a:cubicBezTo>
                  <a:cubicBezTo>
                    <a:pt x="7744" y="4470"/>
                    <a:pt x="8046" y="4593"/>
                    <a:pt x="8381" y="4593"/>
                  </a:cubicBezTo>
                  <a:cubicBezTo>
                    <a:pt x="8772" y="4593"/>
                    <a:pt x="9118" y="4392"/>
                    <a:pt x="9353" y="4113"/>
                  </a:cubicBezTo>
                  <a:cubicBezTo>
                    <a:pt x="9900" y="4034"/>
                    <a:pt x="10392" y="3766"/>
                    <a:pt x="10749" y="3375"/>
                  </a:cubicBezTo>
                  <a:cubicBezTo>
                    <a:pt x="10962" y="3464"/>
                    <a:pt x="11185" y="3520"/>
                    <a:pt x="11420" y="3520"/>
                  </a:cubicBezTo>
                  <a:cubicBezTo>
                    <a:pt x="12325" y="3520"/>
                    <a:pt x="13073" y="2772"/>
                    <a:pt x="13073" y="1856"/>
                  </a:cubicBezTo>
                  <a:cubicBezTo>
                    <a:pt x="13073" y="1677"/>
                    <a:pt x="13029" y="1487"/>
                    <a:pt x="12973" y="1319"/>
                  </a:cubicBezTo>
                  <a:cubicBezTo>
                    <a:pt x="13353" y="1196"/>
                    <a:pt x="13610" y="839"/>
                    <a:pt x="13610" y="403"/>
                  </a:cubicBezTo>
                  <a:cubicBezTo>
                    <a:pt x="13610" y="258"/>
                    <a:pt x="13587" y="124"/>
                    <a:pt x="13520"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1"/>
            <p:cNvSpPr/>
            <p:nvPr/>
          </p:nvSpPr>
          <p:spPr>
            <a:xfrm>
              <a:off x="9864525" y="10687540"/>
              <a:ext cx="202500" cy="67800"/>
            </a:xfrm>
            <a:custGeom>
              <a:avLst/>
              <a:gdLst/>
              <a:ahLst/>
              <a:cxnLst/>
              <a:rect l="l" t="t" r="r" b="b"/>
              <a:pathLst>
                <a:path w="3375" h="1130" extrusionOk="0">
                  <a:moveTo>
                    <a:pt x="1" y="1"/>
                  </a:moveTo>
                  <a:lnTo>
                    <a:pt x="1" y="1129"/>
                  </a:lnTo>
                  <a:lnTo>
                    <a:pt x="3375" y="1129"/>
                  </a:lnTo>
                  <a:lnTo>
                    <a:pt x="33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1"/>
            <p:cNvSpPr/>
            <p:nvPr/>
          </p:nvSpPr>
          <p:spPr>
            <a:xfrm>
              <a:off x="8459385" y="11006620"/>
              <a:ext cx="1942200" cy="146880"/>
            </a:xfrm>
            <a:custGeom>
              <a:avLst/>
              <a:gdLst/>
              <a:ahLst/>
              <a:cxnLst/>
              <a:rect l="l" t="t" r="r" b="b"/>
              <a:pathLst>
                <a:path w="32370" h="2448" extrusionOk="0">
                  <a:moveTo>
                    <a:pt x="1" y="1"/>
                  </a:moveTo>
                  <a:lnTo>
                    <a:pt x="1409" y="1051"/>
                  </a:lnTo>
                  <a:lnTo>
                    <a:pt x="3264" y="2448"/>
                  </a:lnTo>
                  <a:lnTo>
                    <a:pt x="32369" y="2448"/>
                  </a:lnTo>
                  <a:lnTo>
                    <a:pt x="323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1"/>
            <p:cNvSpPr/>
            <p:nvPr/>
          </p:nvSpPr>
          <p:spPr>
            <a:xfrm>
              <a:off x="8543865" y="11069680"/>
              <a:ext cx="1857720" cy="83820"/>
            </a:xfrm>
            <a:custGeom>
              <a:avLst/>
              <a:gdLst/>
              <a:ahLst/>
              <a:cxnLst/>
              <a:rect l="l" t="t" r="r" b="b"/>
              <a:pathLst>
                <a:path w="30962" h="1397" extrusionOk="0">
                  <a:moveTo>
                    <a:pt x="1" y="0"/>
                  </a:moveTo>
                  <a:lnTo>
                    <a:pt x="1856" y="1397"/>
                  </a:lnTo>
                  <a:lnTo>
                    <a:pt x="30961" y="1397"/>
                  </a:lnTo>
                  <a:lnTo>
                    <a:pt x="309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1"/>
            <p:cNvSpPr/>
            <p:nvPr/>
          </p:nvSpPr>
          <p:spPr>
            <a:xfrm>
              <a:off x="8643765" y="10979140"/>
              <a:ext cx="67080" cy="67140"/>
            </a:xfrm>
            <a:custGeom>
              <a:avLst/>
              <a:gdLst/>
              <a:ahLst/>
              <a:cxnLst/>
              <a:rect l="l" t="t" r="r" b="b"/>
              <a:pathLst>
                <a:path w="1118" h="1119" extrusionOk="0">
                  <a:moveTo>
                    <a:pt x="559" y="1"/>
                  </a:moveTo>
                  <a:cubicBezTo>
                    <a:pt x="246" y="1"/>
                    <a:pt x="1" y="247"/>
                    <a:pt x="1" y="560"/>
                  </a:cubicBezTo>
                  <a:cubicBezTo>
                    <a:pt x="1" y="861"/>
                    <a:pt x="246" y="1118"/>
                    <a:pt x="559" y="1118"/>
                  </a:cubicBezTo>
                  <a:cubicBezTo>
                    <a:pt x="861" y="1118"/>
                    <a:pt x="1118" y="861"/>
                    <a:pt x="1118" y="560"/>
                  </a:cubicBezTo>
                  <a:cubicBezTo>
                    <a:pt x="1118" y="247"/>
                    <a:pt x="872" y="12"/>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41"/>
          <p:cNvGrpSpPr/>
          <p:nvPr/>
        </p:nvGrpSpPr>
        <p:grpSpPr>
          <a:xfrm>
            <a:off x="8206928" y="4255615"/>
            <a:ext cx="217079" cy="316359"/>
            <a:chOff x="8873575" y="4119500"/>
            <a:chExt cx="228000" cy="337450"/>
          </a:xfrm>
        </p:grpSpPr>
        <p:sp>
          <p:nvSpPr>
            <p:cNvPr id="923" name="Google Shape;923;p41"/>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1"/>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1"/>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1"/>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1"/>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1"/>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1"/>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1"/>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1"/>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 name="Google Shape;940;p41"/>
          <p:cNvSpPr/>
          <p:nvPr/>
        </p:nvSpPr>
        <p:spPr>
          <a:xfrm>
            <a:off x="1394265" y="4846680"/>
            <a:ext cx="338580" cy="111360"/>
          </a:xfrm>
          <a:custGeom>
            <a:avLst/>
            <a:gdLst/>
            <a:ahLst/>
            <a:cxnLst/>
            <a:rect l="l" t="t" r="r" b="b"/>
            <a:pathLst>
              <a:path w="5643" h="1856" extrusionOk="0">
                <a:moveTo>
                  <a:pt x="1230" y="1"/>
                </a:moveTo>
                <a:cubicBezTo>
                  <a:pt x="1051" y="1"/>
                  <a:pt x="906" y="135"/>
                  <a:pt x="906" y="325"/>
                </a:cubicBezTo>
                <a:cubicBezTo>
                  <a:pt x="906" y="459"/>
                  <a:pt x="1006" y="582"/>
                  <a:pt x="1129" y="627"/>
                </a:cubicBezTo>
                <a:lnTo>
                  <a:pt x="325" y="627"/>
                </a:lnTo>
                <a:cubicBezTo>
                  <a:pt x="135" y="627"/>
                  <a:pt x="1" y="772"/>
                  <a:pt x="1" y="951"/>
                </a:cubicBezTo>
                <a:cubicBezTo>
                  <a:pt x="1" y="1129"/>
                  <a:pt x="135" y="1275"/>
                  <a:pt x="325" y="1275"/>
                </a:cubicBezTo>
                <a:lnTo>
                  <a:pt x="1755" y="1275"/>
                </a:lnTo>
                <a:cubicBezTo>
                  <a:pt x="1676" y="1331"/>
                  <a:pt x="1621" y="1420"/>
                  <a:pt x="1621" y="1532"/>
                </a:cubicBezTo>
                <a:cubicBezTo>
                  <a:pt x="1621" y="1710"/>
                  <a:pt x="1755" y="1856"/>
                  <a:pt x="1933" y="1856"/>
                </a:cubicBezTo>
                <a:lnTo>
                  <a:pt x="5319" y="1856"/>
                </a:lnTo>
                <a:cubicBezTo>
                  <a:pt x="5498" y="1856"/>
                  <a:pt x="5643" y="1710"/>
                  <a:pt x="5643" y="1532"/>
                </a:cubicBezTo>
                <a:cubicBezTo>
                  <a:pt x="5643" y="1353"/>
                  <a:pt x="5498" y="1219"/>
                  <a:pt x="5319" y="1219"/>
                </a:cubicBezTo>
                <a:lnTo>
                  <a:pt x="3878" y="1219"/>
                </a:lnTo>
                <a:cubicBezTo>
                  <a:pt x="3967" y="1163"/>
                  <a:pt x="4023" y="1062"/>
                  <a:pt x="4023" y="951"/>
                </a:cubicBezTo>
                <a:cubicBezTo>
                  <a:pt x="4023" y="805"/>
                  <a:pt x="3922" y="683"/>
                  <a:pt x="3799" y="638"/>
                </a:cubicBezTo>
                <a:lnTo>
                  <a:pt x="4604" y="638"/>
                </a:lnTo>
                <a:cubicBezTo>
                  <a:pt x="4794" y="638"/>
                  <a:pt x="4928" y="504"/>
                  <a:pt x="4928" y="325"/>
                </a:cubicBezTo>
                <a:cubicBezTo>
                  <a:pt x="4928" y="135"/>
                  <a:pt x="4794" y="1"/>
                  <a:pt x="4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 name="Google Shape;941;p41"/>
          <p:cNvGrpSpPr/>
          <p:nvPr/>
        </p:nvGrpSpPr>
        <p:grpSpPr>
          <a:xfrm>
            <a:off x="730605" y="4273560"/>
            <a:ext cx="212580" cy="315780"/>
            <a:chOff x="7202125" y="3999400"/>
            <a:chExt cx="177150" cy="263150"/>
          </a:xfrm>
        </p:grpSpPr>
        <p:sp>
          <p:nvSpPr>
            <p:cNvPr id="942" name="Google Shape;942;p41"/>
            <p:cNvSpPr/>
            <p:nvPr/>
          </p:nvSpPr>
          <p:spPr>
            <a:xfrm>
              <a:off x="7202125" y="4256350"/>
              <a:ext cx="177150" cy="6200"/>
            </a:xfrm>
            <a:custGeom>
              <a:avLst/>
              <a:gdLst/>
              <a:ahLst/>
              <a:cxnLst/>
              <a:rect l="l" t="t" r="r" b="b"/>
              <a:pathLst>
                <a:path w="3543" h="124" extrusionOk="0">
                  <a:moveTo>
                    <a:pt x="0" y="1"/>
                  </a:moveTo>
                  <a:lnTo>
                    <a:pt x="0" y="68"/>
                  </a:lnTo>
                  <a:cubicBezTo>
                    <a:pt x="0" y="101"/>
                    <a:pt x="794" y="124"/>
                    <a:pt x="1777" y="124"/>
                  </a:cubicBezTo>
                  <a:cubicBezTo>
                    <a:pt x="2749" y="124"/>
                    <a:pt x="3542" y="90"/>
                    <a:pt x="3542" y="68"/>
                  </a:cubicBezTo>
                  <a:lnTo>
                    <a:pt x="35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7202125" y="4253550"/>
              <a:ext cx="177150" cy="5650"/>
            </a:xfrm>
            <a:custGeom>
              <a:avLst/>
              <a:gdLst/>
              <a:ahLst/>
              <a:cxnLst/>
              <a:rect l="l" t="t" r="r" b="b"/>
              <a:pathLst>
                <a:path w="3543" h="113" extrusionOk="0">
                  <a:moveTo>
                    <a:pt x="1766" y="1"/>
                  </a:moveTo>
                  <a:cubicBezTo>
                    <a:pt x="794" y="1"/>
                    <a:pt x="0" y="23"/>
                    <a:pt x="0" y="57"/>
                  </a:cubicBezTo>
                  <a:cubicBezTo>
                    <a:pt x="0" y="90"/>
                    <a:pt x="794" y="113"/>
                    <a:pt x="1766" y="113"/>
                  </a:cubicBezTo>
                  <a:cubicBezTo>
                    <a:pt x="2749" y="113"/>
                    <a:pt x="3542" y="90"/>
                    <a:pt x="3542" y="57"/>
                  </a:cubicBezTo>
                  <a:cubicBezTo>
                    <a:pt x="3542" y="23"/>
                    <a:pt x="2749" y="1"/>
                    <a:pt x="1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7211625" y="4002150"/>
              <a:ext cx="158700" cy="254800"/>
            </a:xfrm>
            <a:custGeom>
              <a:avLst/>
              <a:gdLst/>
              <a:ahLst/>
              <a:cxnLst/>
              <a:rect l="l" t="t" r="r" b="b"/>
              <a:pathLst>
                <a:path w="3174" h="5096" extrusionOk="0">
                  <a:moveTo>
                    <a:pt x="0" y="1"/>
                  </a:moveTo>
                  <a:lnTo>
                    <a:pt x="0" y="5096"/>
                  </a:lnTo>
                  <a:lnTo>
                    <a:pt x="3173" y="5096"/>
                  </a:lnTo>
                  <a:lnTo>
                    <a:pt x="3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7211075" y="4005500"/>
              <a:ext cx="158700" cy="6200"/>
            </a:xfrm>
            <a:custGeom>
              <a:avLst/>
              <a:gdLst/>
              <a:ahLst/>
              <a:cxnLst/>
              <a:rect l="l" t="t" r="r" b="b"/>
              <a:pathLst>
                <a:path w="3174" h="124" extrusionOk="0">
                  <a:moveTo>
                    <a:pt x="0" y="1"/>
                  </a:moveTo>
                  <a:lnTo>
                    <a:pt x="0" y="102"/>
                  </a:lnTo>
                  <a:cubicBezTo>
                    <a:pt x="291" y="113"/>
                    <a:pt x="894" y="124"/>
                    <a:pt x="1575" y="124"/>
                  </a:cubicBezTo>
                  <a:cubicBezTo>
                    <a:pt x="2279" y="124"/>
                    <a:pt x="2883" y="113"/>
                    <a:pt x="3173" y="102"/>
                  </a:cubicBezTo>
                  <a:lnTo>
                    <a:pt x="317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7247925" y="4087100"/>
              <a:ext cx="85500" cy="85500"/>
            </a:xfrm>
            <a:custGeom>
              <a:avLst/>
              <a:gdLst/>
              <a:ahLst/>
              <a:cxnLst/>
              <a:rect l="l" t="t" r="r" b="b"/>
              <a:pathLst>
                <a:path w="1710" h="1710" extrusionOk="0">
                  <a:moveTo>
                    <a:pt x="861" y="0"/>
                  </a:moveTo>
                  <a:cubicBezTo>
                    <a:pt x="559" y="0"/>
                    <a:pt x="302" y="157"/>
                    <a:pt x="146" y="391"/>
                  </a:cubicBezTo>
                  <a:cubicBezTo>
                    <a:pt x="56" y="537"/>
                    <a:pt x="0" y="693"/>
                    <a:pt x="0" y="849"/>
                  </a:cubicBezTo>
                  <a:cubicBezTo>
                    <a:pt x="0" y="1028"/>
                    <a:pt x="56" y="1185"/>
                    <a:pt x="146" y="1319"/>
                  </a:cubicBezTo>
                  <a:cubicBezTo>
                    <a:pt x="302" y="1553"/>
                    <a:pt x="559" y="1710"/>
                    <a:pt x="861" y="1710"/>
                  </a:cubicBezTo>
                  <a:cubicBezTo>
                    <a:pt x="1051" y="1710"/>
                    <a:pt x="1252" y="1631"/>
                    <a:pt x="1386" y="1520"/>
                  </a:cubicBezTo>
                  <a:cubicBezTo>
                    <a:pt x="1587" y="1375"/>
                    <a:pt x="1710" y="1129"/>
                    <a:pt x="1710" y="872"/>
                  </a:cubicBezTo>
                  <a:cubicBezTo>
                    <a:pt x="1710" y="604"/>
                    <a:pt x="1587" y="335"/>
                    <a:pt x="1386" y="190"/>
                  </a:cubicBezTo>
                  <a:cubicBezTo>
                    <a:pt x="1252" y="78"/>
                    <a:pt x="1051" y="0"/>
                    <a:pt x="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7202125" y="4002150"/>
              <a:ext cx="177150" cy="6200"/>
            </a:xfrm>
            <a:custGeom>
              <a:avLst/>
              <a:gdLst/>
              <a:ahLst/>
              <a:cxnLst/>
              <a:rect l="l" t="t" r="r" b="b"/>
              <a:pathLst>
                <a:path w="3543" h="124" extrusionOk="0">
                  <a:moveTo>
                    <a:pt x="0" y="1"/>
                  </a:moveTo>
                  <a:lnTo>
                    <a:pt x="0" y="68"/>
                  </a:lnTo>
                  <a:cubicBezTo>
                    <a:pt x="0" y="101"/>
                    <a:pt x="794" y="124"/>
                    <a:pt x="1777" y="124"/>
                  </a:cubicBezTo>
                  <a:cubicBezTo>
                    <a:pt x="2749" y="124"/>
                    <a:pt x="3542" y="90"/>
                    <a:pt x="3542" y="68"/>
                  </a:cubicBezTo>
                  <a:lnTo>
                    <a:pt x="35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7202125" y="3999400"/>
              <a:ext cx="177150" cy="5600"/>
            </a:xfrm>
            <a:custGeom>
              <a:avLst/>
              <a:gdLst/>
              <a:ahLst/>
              <a:cxnLst/>
              <a:rect l="l" t="t" r="r" b="b"/>
              <a:pathLst>
                <a:path w="3543" h="112" extrusionOk="0">
                  <a:moveTo>
                    <a:pt x="1766" y="0"/>
                  </a:moveTo>
                  <a:cubicBezTo>
                    <a:pt x="794" y="0"/>
                    <a:pt x="0" y="22"/>
                    <a:pt x="0" y="56"/>
                  </a:cubicBezTo>
                  <a:cubicBezTo>
                    <a:pt x="0" y="89"/>
                    <a:pt x="794" y="112"/>
                    <a:pt x="1766" y="112"/>
                  </a:cubicBezTo>
                  <a:cubicBezTo>
                    <a:pt x="2749" y="112"/>
                    <a:pt x="3542" y="89"/>
                    <a:pt x="3542" y="56"/>
                  </a:cubicBezTo>
                  <a:cubicBezTo>
                    <a:pt x="3542" y="22"/>
                    <a:pt x="2749" y="0"/>
                    <a:pt x="1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7211625" y="4056900"/>
              <a:ext cx="158700" cy="2850"/>
            </a:xfrm>
            <a:custGeom>
              <a:avLst/>
              <a:gdLst/>
              <a:ahLst/>
              <a:cxnLst/>
              <a:rect l="l" t="t" r="r" b="b"/>
              <a:pathLst>
                <a:path w="3174" h="57" extrusionOk="0">
                  <a:moveTo>
                    <a:pt x="0" y="1"/>
                  </a:moveTo>
                  <a:lnTo>
                    <a:pt x="0" y="57"/>
                  </a:lnTo>
                  <a:lnTo>
                    <a:pt x="3173" y="57"/>
                  </a:lnTo>
                  <a:lnTo>
                    <a:pt x="3173"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1"/>
            <p:cNvSpPr/>
            <p:nvPr/>
          </p:nvSpPr>
          <p:spPr>
            <a:xfrm>
              <a:off x="7211625" y="4196000"/>
              <a:ext cx="158700" cy="2850"/>
            </a:xfrm>
            <a:custGeom>
              <a:avLst/>
              <a:gdLst/>
              <a:ahLst/>
              <a:cxnLst/>
              <a:rect l="l" t="t" r="r" b="b"/>
              <a:pathLst>
                <a:path w="3174" h="57" extrusionOk="0">
                  <a:moveTo>
                    <a:pt x="0" y="1"/>
                  </a:moveTo>
                  <a:lnTo>
                    <a:pt x="0" y="57"/>
                  </a:lnTo>
                  <a:lnTo>
                    <a:pt x="3173" y="57"/>
                  </a:lnTo>
                  <a:lnTo>
                    <a:pt x="3173"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1"/>
            <p:cNvSpPr/>
            <p:nvPr/>
          </p:nvSpPr>
          <p:spPr>
            <a:xfrm>
              <a:off x="7252925" y="4091250"/>
              <a:ext cx="74950" cy="72400"/>
            </a:xfrm>
            <a:custGeom>
              <a:avLst/>
              <a:gdLst/>
              <a:ahLst/>
              <a:cxnLst/>
              <a:rect l="l" t="t" r="r" b="b"/>
              <a:pathLst>
                <a:path w="1499" h="1448" extrusionOk="0">
                  <a:moveTo>
                    <a:pt x="771" y="632"/>
                  </a:moveTo>
                  <a:cubicBezTo>
                    <a:pt x="939" y="632"/>
                    <a:pt x="936" y="912"/>
                    <a:pt x="761" y="912"/>
                  </a:cubicBezTo>
                  <a:cubicBezTo>
                    <a:pt x="571" y="912"/>
                    <a:pt x="571" y="632"/>
                    <a:pt x="761" y="632"/>
                  </a:cubicBezTo>
                  <a:cubicBezTo>
                    <a:pt x="764" y="632"/>
                    <a:pt x="767" y="632"/>
                    <a:pt x="771" y="632"/>
                  </a:cubicBezTo>
                  <a:close/>
                  <a:moveTo>
                    <a:pt x="743" y="1"/>
                  </a:moveTo>
                  <a:cubicBezTo>
                    <a:pt x="612" y="1"/>
                    <a:pt x="483" y="38"/>
                    <a:pt x="370" y="118"/>
                  </a:cubicBezTo>
                  <a:cubicBezTo>
                    <a:pt x="437" y="275"/>
                    <a:pt x="515" y="431"/>
                    <a:pt x="627" y="610"/>
                  </a:cubicBezTo>
                  <a:cubicBezTo>
                    <a:pt x="593" y="632"/>
                    <a:pt x="571" y="677"/>
                    <a:pt x="560" y="733"/>
                  </a:cubicBezTo>
                  <a:cubicBezTo>
                    <a:pt x="370" y="733"/>
                    <a:pt x="180" y="744"/>
                    <a:pt x="1" y="789"/>
                  </a:cubicBezTo>
                  <a:cubicBezTo>
                    <a:pt x="1" y="1079"/>
                    <a:pt x="180" y="1314"/>
                    <a:pt x="448" y="1448"/>
                  </a:cubicBezTo>
                  <a:cubicBezTo>
                    <a:pt x="515" y="1292"/>
                    <a:pt x="604" y="1124"/>
                    <a:pt x="705" y="956"/>
                  </a:cubicBezTo>
                  <a:cubicBezTo>
                    <a:pt x="716" y="962"/>
                    <a:pt x="733" y="965"/>
                    <a:pt x="750" y="965"/>
                  </a:cubicBezTo>
                  <a:cubicBezTo>
                    <a:pt x="766" y="965"/>
                    <a:pt x="783" y="962"/>
                    <a:pt x="794" y="956"/>
                  </a:cubicBezTo>
                  <a:cubicBezTo>
                    <a:pt x="895" y="1135"/>
                    <a:pt x="984" y="1292"/>
                    <a:pt x="1051" y="1448"/>
                  </a:cubicBezTo>
                  <a:cubicBezTo>
                    <a:pt x="1319" y="1314"/>
                    <a:pt x="1498" y="1079"/>
                    <a:pt x="1498" y="789"/>
                  </a:cubicBezTo>
                  <a:cubicBezTo>
                    <a:pt x="1442" y="789"/>
                    <a:pt x="1364" y="778"/>
                    <a:pt x="1286" y="755"/>
                  </a:cubicBezTo>
                  <a:cubicBezTo>
                    <a:pt x="1185" y="744"/>
                    <a:pt x="1074" y="744"/>
                    <a:pt x="962" y="733"/>
                  </a:cubicBezTo>
                  <a:cubicBezTo>
                    <a:pt x="962" y="677"/>
                    <a:pt x="940" y="632"/>
                    <a:pt x="895" y="610"/>
                  </a:cubicBezTo>
                  <a:cubicBezTo>
                    <a:pt x="984" y="420"/>
                    <a:pt x="1074" y="275"/>
                    <a:pt x="1163" y="118"/>
                  </a:cubicBezTo>
                  <a:cubicBezTo>
                    <a:pt x="1030" y="43"/>
                    <a:pt x="885" y="1"/>
                    <a:pt x="7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7211075" y="4212200"/>
              <a:ext cx="158700" cy="2850"/>
            </a:xfrm>
            <a:custGeom>
              <a:avLst/>
              <a:gdLst/>
              <a:ahLst/>
              <a:cxnLst/>
              <a:rect l="l" t="t" r="r" b="b"/>
              <a:pathLst>
                <a:path w="3174" h="57" extrusionOk="0">
                  <a:moveTo>
                    <a:pt x="0" y="1"/>
                  </a:moveTo>
                  <a:lnTo>
                    <a:pt x="0" y="57"/>
                  </a:lnTo>
                  <a:lnTo>
                    <a:pt x="3173" y="57"/>
                  </a:lnTo>
                  <a:lnTo>
                    <a:pt x="317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7211625" y="4072550"/>
              <a:ext cx="158700" cy="2850"/>
            </a:xfrm>
            <a:custGeom>
              <a:avLst/>
              <a:gdLst/>
              <a:ahLst/>
              <a:cxnLst/>
              <a:rect l="l" t="t" r="r" b="b"/>
              <a:pathLst>
                <a:path w="3174" h="57" extrusionOk="0">
                  <a:moveTo>
                    <a:pt x="0" y="1"/>
                  </a:moveTo>
                  <a:lnTo>
                    <a:pt x="0" y="57"/>
                  </a:lnTo>
                  <a:lnTo>
                    <a:pt x="3173" y="57"/>
                  </a:lnTo>
                  <a:lnTo>
                    <a:pt x="317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7202675" y="4060250"/>
              <a:ext cx="175450" cy="12900"/>
            </a:xfrm>
            <a:custGeom>
              <a:avLst/>
              <a:gdLst/>
              <a:ahLst/>
              <a:cxnLst/>
              <a:rect l="l" t="t" r="r" b="b"/>
              <a:pathLst>
                <a:path w="3509" h="258" extrusionOk="0">
                  <a:moveTo>
                    <a:pt x="112" y="1"/>
                  </a:moveTo>
                  <a:cubicBezTo>
                    <a:pt x="79" y="1"/>
                    <a:pt x="56" y="12"/>
                    <a:pt x="34" y="34"/>
                  </a:cubicBezTo>
                  <a:cubicBezTo>
                    <a:pt x="0" y="68"/>
                    <a:pt x="0" y="90"/>
                    <a:pt x="0" y="135"/>
                  </a:cubicBezTo>
                  <a:cubicBezTo>
                    <a:pt x="0" y="202"/>
                    <a:pt x="56" y="258"/>
                    <a:pt x="112" y="258"/>
                  </a:cubicBezTo>
                  <a:lnTo>
                    <a:pt x="3397" y="258"/>
                  </a:lnTo>
                  <a:cubicBezTo>
                    <a:pt x="3464" y="258"/>
                    <a:pt x="3509" y="202"/>
                    <a:pt x="3509" y="135"/>
                  </a:cubicBezTo>
                  <a:cubicBezTo>
                    <a:pt x="3509" y="57"/>
                    <a:pt x="3464" y="1"/>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7203225" y="4198800"/>
              <a:ext cx="174900" cy="13450"/>
            </a:xfrm>
            <a:custGeom>
              <a:avLst/>
              <a:gdLst/>
              <a:ahLst/>
              <a:cxnLst/>
              <a:rect l="l" t="t" r="r" b="b"/>
              <a:pathLst>
                <a:path w="3498" h="269" extrusionOk="0">
                  <a:moveTo>
                    <a:pt x="112" y="1"/>
                  </a:moveTo>
                  <a:cubicBezTo>
                    <a:pt x="90" y="1"/>
                    <a:pt x="56" y="23"/>
                    <a:pt x="34" y="46"/>
                  </a:cubicBezTo>
                  <a:cubicBezTo>
                    <a:pt x="1" y="79"/>
                    <a:pt x="1" y="101"/>
                    <a:pt x="1" y="146"/>
                  </a:cubicBezTo>
                  <a:cubicBezTo>
                    <a:pt x="1" y="213"/>
                    <a:pt x="56" y="269"/>
                    <a:pt x="112" y="269"/>
                  </a:cubicBezTo>
                  <a:lnTo>
                    <a:pt x="3386" y="269"/>
                  </a:lnTo>
                  <a:cubicBezTo>
                    <a:pt x="3453" y="269"/>
                    <a:pt x="3498" y="213"/>
                    <a:pt x="3498" y="146"/>
                  </a:cubicBezTo>
                  <a:cubicBezTo>
                    <a:pt x="3498" y="57"/>
                    <a:pt x="3453" y="1"/>
                    <a:pt x="3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7221675" y="4015000"/>
              <a:ext cx="34100" cy="232450"/>
            </a:xfrm>
            <a:custGeom>
              <a:avLst/>
              <a:gdLst/>
              <a:ahLst/>
              <a:cxnLst/>
              <a:rect l="l" t="t" r="r" b="b"/>
              <a:pathLst>
                <a:path w="682" h="4649" extrusionOk="0">
                  <a:moveTo>
                    <a:pt x="0" y="1"/>
                  </a:moveTo>
                  <a:lnTo>
                    <a:pt x="0" y="4649"/>
                  </a:lnTo>
                  <a:lnTo>
                    <a:pt x="682" y="4649"/>
                  </a:lnTo>
                  <a:lnTo>
                    <a:pt x="68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1"/>
            <p:cNvSpPr/>
            <p:nvPr/>
          </p:nvSpPr>
          <p:spPr>
            <a:xfrm>
              <a:off x="7317175" y="4015000"/>
              <a:ext cx="28550" cy="232450"/>
            </a:xfrm>
            <a:custGeom>
              <a:avLst/>
              <a:gdLst/>
              <a:ahLst/>
              <a:cxnLst/>
              <a:rect l="l" t="t" r="r" b="b"/>
              <a:pathLst>
                <a:path w="571" h="4649" extrusionOk="0">
                  <a:moveTo>
                    <a:pt x="1" y="1"/>
                  </a:moveTo>
                  <a:lnTo>
                    <a:pt x="1" y="4649"/>
                  </a:lnTo>
                  <a:lnTo>
                    <a:pt x="571" y="4649"/>
                  </a:lnTo>
                  <a:lnTo>
                    <a:pt x="571"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1"/>
            <p:cNvSpPr/>
            <p:nvPr/>
          </p:nvSpPr>
          <p:spPr>
            <a:xfrm>
              <a:off x="7352375" y="4015000"/>
              <a:ext cx="9550" cy="232450"/>
            </a:xfrm>
            <a:custGeom>
              <a:avLst/>
              <a:gdLst/>
              <a:ahLst/>
              <a:cxnLst/>
              <a:rect l="l" t="t" r="r" b="b"/>
              <a:pathLst>
                <a:path w="191" h="4649" extrusionOk="0">
                  <a:moveTo>
                    <a:pt x="1" y="1"/>
                  </a:moveTo>
                  <a:lnTo>
                    <a:pt x="1" y="4649"/>
                  </a:lnTo>
                  <a:lnTo>
                    <a:pt x="191" y="4649"/>
                  </a:lnTo>
                  <a:lnTo>
                    <a:pt x="191"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41"/>
          <p:cNvGrpSpPr/>
          <p:nvPr/>
        </p:nvGrpSpPr>
        <p:grpSpPr>
          <a:xfrm>
            <a:off x="942405" y="4273560"/>
            <a:ext cx="213960" cy="315780"/>
            <a:chOff x="7378625" y="3999400"/>
            <a:chExt cx="178300" cy="263150"/>
          </a:xfrm>
        </p:grpSpPr>
        <p:sp>
          <p:nvSpPr>
            <p:cNvPr id="960" name="Google Shape;960;p41"/>
            <p:cNvSpPr/>
            <p:nvPr/>
          </p:nvSpPr>
          <p:spPr>
            <a:xfrm>
              <a:off x="7379225" y="4256350"/>
              <a:ext cx="177700" cy="6200"/>
            </a:xfrm>
            <a:custGeom>
              <a:avLst/>
              <a:gdLst/>
              <a:ahLst/>
              <a:cxnLst/>
              <a:rect l="l" t="t" r="r" b="b"/>
              <a:pathLst>
                <a:path w="3554" h="124" extrusionOk="0">
                  <a:moveTo>
                    <a:pt x="0" y="1"/>
                  </a:moveTo>
                  <a:lnTo>
                    <a:pt x="0" y="68"/>
                  </a:lnTo>
                  <a:cubicBezTo>
                    <a:pt x="0" y="101"/>
                    <a:pt x="805" y="124"/>
                    <a:pt x="1777" y="124"/>
                  </a:cubicBezTo>
                  <a:cubicBezTo>
                    <a:pt x="2760" y="124"/>
                    <a:pt x="3553" y="90"/>
                    <a:pt x="3553" y="68"/>
                  </a:cubicBezTo>
                  <a:lnTo>
                    <a:pt x="35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1"/>
            <p:cNvSpPr/>
            <p:nvPr/>
          </p:nvSpPr>
          <p:spPr>
            <a:xfrm>
              <a:off x="7378625" y="4253550"/>
              <a:ext cx="177150" cy="5650"/>
            </a:xfrm>
            <a:custGeom>
              <a:avLst/>
              <a:gdLst/>
              <a:ahLst/>
              <a:cxnLst/>
              <a:rect l="l" t="t" r="r" b="b"/>
              <a:pathLst>
                <a:path w="3543" h="113" extrusionOk="0">
                  <a:moveTo>
                    <a:pt x="1777" y="1"/>
                  </a:moveTo>
                  <a:cubicBezTo>
                    <a:pt x="794" y="1"/>
                    <a:pt x="1" y="23"/>
                    <a:pt x="1" y="57"/>
                  </a:cubicBezTo>
                  <a:cubicBezTo>
                    <a:pt x="1" y="90"/>
                    <a:pt x="794" y="113"/>
                    <a:pt x="1777" y="113"/>
                  </a:cubicBezTo>
                  <a:cubicBezTo>
                    <a:pt x="2749" y="113"/>
                    <a:pt x="3543" y="90"/>
                    <a:pt x="3543" y="57"/>
                  </a:cubicBezTo>
                  <a:cubicBezTo>
                    <a:pt x="3543" y="23"/>
                    <a:pt x="2749" y="1"/>
                    <a:pt x="1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1"/>
            <p:cNvSpPr/>
            <p:nvPr/>
          </p:nvSpPr>
          <p:spPr>
            <a:xfrm>
              <a:off x="7388125" y="4002150"/>
              <a:ext cx="158700" cy="254800"/>
            </a:xfrm>
            <a:custGeom>
              <a:avLst/>
              <a:gdLst/>
              <a:ahLst/>
              <a:cxnLst/>
              <a:rect l="l" t="t" r="r" b="b"/>
              <a:pathLst>
                <a:path w="3174" h="5096" extrusionOk="0">
                  <a:moveTo>
                    <a:pt x="1" y="1"/>
                  </a:moveTo>
                  <a:lnTo>
                    <a:pt x="1" y="5096"/>
                  </a:lnTo>
                  <a:lnTo>
                    <a:pt x="3174" y="5096"/>
                  </a:lnTo>
                  <a:lnTo>
                    <a:pt x="3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1"/>
            <p:cNvSpPr/>
            <p:nvPr/>
          </p:nvSpPr>
          <p:spPr>
            <a:xfrm>
              <a:off x="7388725" y="4005500"/>
              <a:ext cx="158100" cy="6200"/>
            </a:xfrm>
            <a:custGeom>
              <a:avLst/>
              <a:gdLst/>
              <a:ahLst/>
              <a:cxnLst/>
              <a:rect l="l" t="t" r="r" b="b"/>
              <a:pathLst>
                <a:path w="3162" h="124" extrusionOk="0">
                  <a:moveTo>
                    <a:pt x="0" y="1"/>
                  </a:moveTo>
                  <a:lnTo>
                    <a:pt x="0" y="102"/>
                  </a:lnTo>
                  <a:cubicBezTo>
                    <a:pt x="291" y="113"/>
                    <a:pt x="883" y="124"/>
                    <a:pt x="1575" y="124"/>
                  </a:cubicBezTo>
                  <a:cubicBezTo>
                    <a:pt x="2268" y="124"/>
                    <a:pt x="2871" y="113"/>
                    <a:pt x="3162" y="102"/>
                  </a:cubicBezTo>
                  <a:lnTo>
                    <a:pt x="316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1"/>
            <p:cNvSpPr/>
            <p:nvPr/>
          </p:nvSpPr>
          <p:spPr>
            <a:xfrm>
              <a:off x="7425025" y="4087100"/>
              <a:ext cx="84950" cy="85500"/>
            </a:xfrm>
            <a:custGeom>
              <a:avLst/>
              <a:gdLst/>
              <a:ahLst/>
              <a:cxnLst/>
              <a:rect l="l" t="t" r="r" b="b"/>
              <a:pathLst>
                <a:path w="1699" h="1710" extrusionOk="0">
                  <a:moveTo>
                    <a:pt x="849" y="0"/>
                  </a:moveTo>
                  <a:cubicBezTo>
                    <a:pt x="559" y="0"/>
                    <a:pt x="291" y="157"/>
                    <a:pt x="134" y="391"/>
                  </a:cubicBezTo>
                  <a:cubicBezTo>
                    <a:pt x="56" y="537"/>
                    <a:pt x="0" y="693"/>
                    <a:pt x="0" y="849"/>
                  </a:cubicBezTo>
                  <a:cubicBezTo>
                    <a:pt x="0" y="1028"/>
                    <a:pt x="56" y="1185"/>
                    <a:pt x="134" y="1319"/>
                  </a:cubicBezTo>
                  <a:cubicBezTo>
                    <a:pt x="291" y="1553"/>
                    <a:pt x="559" y="1710"/>
                    <a:pt x="849" y="1710"/>
                  </a:cubicBezTo>
                  <a:cubicBezTo>
                    <a:pt x="1039" y="1710"/>
                    <a:pt x="1240" y="1631"/>
                    <a:pt x="1375" y="1520"/>
                  </a:cubicBezTo>
                  <a:cubicBezTo>
                    <a:pt x="1576" y="1375"/>
                    <a:pt x="1699" y="1129"/>
                    <a:pt x="1699" y="872"/>
                  </a:cubicBezTo>
                  <a:cubicBezTo>
                    <a:pt x="1699" y="604"/>
                    <a:pt x="1576" y="335"/>
                    <a:pt x="1375" y="190"/>
                  </a:cubicBezTo>
                  <a:cubicBezTo>
                    <a:pt x="1240" y="78"/>
                    <a:pt x="1039" y="0"/>
                    <a:pt x="8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1"/>
            <p:cNvSpPr/>
            <p:nvPr/>
          </p:nvSpPr>
          <p:spPr>
            <a:xfrm>
              <a:off x="7379225" y="4002150"/>
              <a:ext cx="177700" cy="6200"/>
            </a:xfrm>
            <a:custGeom>
              <a:avLst/>
              <a:gdLst/>
              <a:ahLst/>
              <a:cxnLst/>
              <a:rect l="l" t="t" r="r" b="b"/>
              <a:pathLst>
                <a:path w="3554" h="124" extrusionOk="0">
                  <a:moveTo>
                    <a:pt x="0" y="1"/>
                  </a:moveTo>
                  <a:lnTo>
                    <a:pt x="0" y="68"/>
                  </a:lnTo>
                  <a:cubicBezTo>
                    <a:pt x="0" y="101"/>
                    <a:pt x="805" y="124"/>
                    <a:pt x="1777" y="124"/>
                  </a:cubicBezTo>
                  <a:cubicBezTo>
                    <a:pt x="2760" y="124"/>
                    <a:pt x="3553" y="90"/>
                    <a:pt x="3553" y="68"/>
                  </a:cubicBezTo>
                  <a:lnTo>
                    <a:pt x="35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1"/>
            <p:cNvSpPr/>
            <p:nvPr/>
          </p:nvSpPr>
          <p:spPr>
            <a:xfrm>
              <a:off x="7378625" y="3999400"/>
              <a:ext cx="177150" cy="5600"/>
            </a:xfrm>
            <a:custGeom>
              <a:avLst/>
              <a:gdLst/>
              <a:ahLst/>
              <a:cxnLst/>
              <a:rect l="l" t="t" r="r" b="b"/>
              <a:pathLst>
                <a:path w="3543" h="112" extrusionOk="0">
                  <a:moveTo>
                    <a:pt x="1777" y="0"/>
                  </a:moveTo>
                  <a:cubicBezTo>
                    <a:pt x="794" y="0"/>
                    <a:pt x="1" y="22"/>
                    <a:pt x="1" y="56"/>
                  </a:cubicBezTo>
                  <a:cubicBezTo>
                    <a:pt x="1" y="89"/>
                    <a:pt x="794" y="112"/>
                    <a:pt x="1777" y="112"/>
                  </a:cubicBezTo>
                  <a:cubicBezTo>
                    <a:pt x="2749" y="112"/>
                    <a:pt x="3543" y="89"/>
                    <a:pt x="3543" y="56"/>
                  </a:cubicBezTo>
                  <a:cubicBezTo>
                    <a:pt x="3543" y="22"/>
                    <a:pt x="2749" y="0"/>
                    <a:pt x="1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1"/>
            <p:cNvSpPr/>
            <p:nvPr/>
          </p:nvSpPr>
          <p:spPr>
            <a:xfrm>
              <a:off x="7388725" y="4056900"/>
              <a:ext cx="158100" cy="2850"/>
            </a:xfrm>
            <a:custGeom>
              <a:avLst/>
              <a:gdLst/>
              <a:ahLst/>
              <a:cxnLst/>
              <a:rect l="l" t="t" r="r" b="b"/>
              <a:pathLst>
                <a:path w="3162" h="57" extrusionOk="0">
                  <a:moveTo>
                    <a:pt x="0" y="1"/>
                  </a:moveTo>
                  <a:lnTo>
                    <a:pt x="0" y="57"/>
                  </a:lnTo>
                  <a:lnTo>
                    <a:pt x="3162" y="57"/>
                  </a:lnTo>
                  <a:lnTo>
                    <a:pt x="316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1"/>
            <p:cNvSpPr/>
            <p:nvPr/>
          </p:nvSpPr>
          <p:spPr>
            <a:xfrm>
              <a:off x="7388725" y="4196000"/>
              <a:ext cx="158100" cy="2850"/>
            </a:xfrm>
            <a:custGeom>
              <a:avLst/>
              <a:gdLst/>
              <a:ahLst/>
              <a:cxnLst/>
              <a:rect l="l" t="t" r="r" b="b"/>
              <a:pathLst>
                <a:path w="3162" h="57" extrusionOk="0">
                  <a:moveTo>
                    <a:pt x="0" y="1"/>
                  </a:moveTo>
                  <a:lnTo>
                    <a:pt x="0" y="57"/>
                  </a:lnTo>
                  <a:lnTo>
                    <a:pt x="3162" y="57"/>
                  </a:lnTo>
                  <a:lnTo>
                    <a:pt x="316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1"/>
            <p:cNvSpPr/>
            <p:nvPr/>
          </p:nvSpPr>
          <p:spPr>
            <a:xfrm>
              <a:off x="7429475" y="4091250"/>
              <a:ext cx="74900" cy="72400"/>
            </a:xfrm>
            <a:custGeom>
              <a:avLst/>
              <a:gdLst/>
              <a:ahLst/>
              <a:cxnLst/>
              <a:rect l="l" t="t" r="r" b="b"/>
              <a:pathLst>
                <a:path w="1498" h="1448" extrusionOk="0">
                  <a:moveTo>
                    <a:pt x="782" y="632"/>
                  </a:moveTo>
                  <a:cubicBezTo>
                    <a:pt x="950" y="632"/>
                    <a:pt x="947" y="912"/>
                    <a:pt x="772" y="912"/>
                  </a:cubicBezTo>
                  <a:cubicBezTo>
                    <a:pt x="593" y="912"/>
                    <a:pt x="593" y="632"/>
                    <a:pt x="772" y="632"/>
                  </a:cubicBezTo>
                  <a:cubicBezTo>
                    <a:pt x="775" y="632"/>
                    <a:pt x="778" y="632"/>
                    <a:pt x="782" y="632"/>
                  </a:cubicBezTo>
                  <a:close/>
                  <a:moveTo>
                    <a:pt x="747" y="1"/>
                  </a:moveTo>
                  <a:cubicBezTo>
                    <a:pt x="614" y="1"/>
                    <a:pt x="483" y="38"/>
                    <a:pt x="369" y="118"/>
                  </a:cubicBezTo>
                  <a:cubicBezTo>
                    <a:pt x="436" y="275"/>
                    <a:pt x="526" y="431"/>
                    <a:pt x="638" y="610"/>
                  </a:cubicBezTo>
                  <a:cubicBezTo>
                    <a:pt x="593" y="632"/>
                    <a:pt x="582" y="677"/>
                    <a:pt x="559" y="733"/>
                  </a:cubicBezTo>
                  <a:cubicBezTo>
                    <a:pt x="369" y="733"/>
                    <a:pt x="191" y="744"/>
                    <a:pt x="1" y="789"/>
                  </a:cubicBezTo>
                  <a:cubicBezTo>
                    <a:pt x="1" y="1079"/>
                    <a:pt x="191" y="1314"/>
                    <a:pt x="448" y="1448"/>
                  </a:cubicBezTo>
                  <a:cubicBezTo>
                    <a:pt x="526" y="1292"/>
                    <a:pt x="604" y="1124"/>
                    <a:pt x="705" y="956"/>
                  </a:cubicBezTo>
                  <a:cubicBezTo>
                    <a:pt x="716" y="962"/>
                    <a:pt x="732" y="965"/>
                    <a:pt x="751" y="965"/>
                  </a:cubicBezTo>
                  <a:cubicBezTo>
                    <a:pt x="769" y="965"/>
                    <a:pt x="788" y="962"/>
                    <a:pt x="805" y="956"/>
                  </a:cubicBezTo>
                  <a:cubicBezTo>
                    <a:pt x="894" y="1135"/>
                    <a:pt x="984" y="1292"/>
                    <a:pt x="1051" y="1448"/>
                  </a:cubicBezTo>
                  <a:cubicBezTo>
                    <a:pt x="1319" y="1314"/>
                    <a:pt x="1498" y="1079"/>
                    <a:pt x="1498" y="789"/>
                  </a:cubicBezTo>
                  <a:cubicBezTo>
                    <a:pt x="1442" y="789"/>
                    <a:pt x="1375" y="778"/>
                    <a:pt x="1286" y="755"/>
                  </a:cubicBezTo>
                  <a:cubicBezTo>
                    <a:pt x="1185" y="744"/>
                    <a:pt x="1084" y="744"/>
                    <a:pt x="973" y="733"/>
                  </a:cubicBezTo>
                  <a:cubicBezTo>
                    <a:pt x="973" y="677"/>
                    <a:pt x="939" y="632"/>
                    <a:pt x="894" y="610"/>
                  </a:cubicBezTo>
                  <a:cubicBezTo>
                    <a:pt x="984" y="420"/>
                    <a:pt x="1084" y="275"/>
                    <a:pt x="1163" y="118"/>
                  </a:cubicBezTo>
                  <a:cubicBezTo>
                    <a:pt x="1035" y="43"/>
                    <a:pt x="890" y="1"/>
                    <a:pt x="7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1"/>
            <p:cNvSpPr/>
            <p:nvPr/>
          </p:nvSpPr>
          <p:spPr>
            <a:xfrm>
              <a:off x="7388725" y="4212200"/>
              <a:ext cx="158100" cy="2850"/>
            </a:xfrm>
            <a:custGeom>
              <a:avLst/>
              <a:gdLst/>
              <a:ahLst/>
              <a:cxnLst/>
              <a:rect l="l" t="t" r="r" b="b"/>
              <a:pathLst>
                <a:path w="3162" h="57" extrusionOk="0">
                  <a:moveTo>
                    <a:pt x="0" y="1"/>
                  </a:moveTo>
                  <a:lnTo>
                    <a:pt x="0" y="57"/>
                  </a:lnTo>
                  <a:lnTo>
                    <a:pt x="3162" y="57"/>
                  </a:lnTo>
                  <a:lnTo>
                    <a:pt x="316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1"/>
            <p:cNvSpPr/>
            <p:nvPr/>
          </p:nvSpPr>
          <p:spPr>
            <a:xfrm>
              <a:off x="7388725" y="4072550"/>
              <a:ext cx="158100" cy="2850"/>
            </a:xfrm>
            <a:custGeom>
              <a:avLst/>
              <a:gdLst/>
              <a:ahLst/>
              <a:cxnLst/>
              <a:rect l="l" t="t" r="r" b="b"/>
              <a:pathLst>
                <a:path w="3162" h="57" extrusionOk="0">
                  <a:moveTo>
                    <a:pt x="0" y="1"/>
                  </a:moveTo>
                  <a:lnTo>
                    <a:pt x="0" y="57"/>
                  </a:lnTo>
                  <a:lnTo>
                    <a:pt x="3162" y="57"/>
                  </a:lnTo>
                  <a:lnTo>
                    <a:pt x="316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1"/>
            <p:cNvSpPr/>
            <p:nvPr/>
          </p:nvSpPr>
          <p:spPr>
            <a:xfrm>
              <a:off x="7379225" y="4060250"/>
              <a:ext cx="176000" cy="12900"/>
            </a:xfrm>
            <a:custGeom>
              <a:avLst/>
              <a:gdLst/>
              <a:ahLst/>
              <a:cxnLst/>
              <a:rect l="l" t="t" r="r" b="b"/>
              <a:pathLst>
                <a:path w="3520" h="258" extrusionOk="0">
                  <a:moveTo>
                    <a:pt x="112" y="1"/>
                  </a:moveTo>
                  <a:cubicBezTo>
                    <a:pt x="89" y="1"/>
                    <a:pt x="56" y="12"/>
                    <a:pt x="34" y="34"/>
                  </a:cubicBezTo>
                  <a:cubicBezTo>
                    <a:pt x="0" y="68"/>
                    <a:pt x="0" y="90"/>
                    <a:pt x="0" y="135"/>
                  </a:cubicBezTo>
                  <a:cubicBezTo>
                    <a:pt x="0" y="202"/>
                    <a:pt x="56" y="258"/>
                    <a:pt x="112" y="258"/>
                  </a:cubicBezTo>
                  <a:lnTo>
                    <a:pt x="3397" y="258"/>
                  </a:lnTo>
                  <a:cubicBezTo>
                    <a:pt x="3464" y="258"/>
                    <a:pt x="3508" y="202"/>
                    <a:pt x="3508" y="135"/>
                  </a:cubicBezTo>
                  <a:cubicBezTo>
                    <a:pt x="3520" y="57"/>
                    <a:pt x="3464" y="1"/>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1"/>
            <p:cNvSpPr/>
            <p:nvPr/>
          </p:nvSpPr>
          <p:spPr>
            <a:xfrm>
              <a:off x="7380325" y="4198800"/>
              <a:ext cx="174900" cy="13450"/>
            </a:xfrm>
            <a:custGeom>
              <a:avLst/>
              <a:gdLst/>
              <a:ahLst/>
              <a:cxnLst/>
              <a:rect l="l" t="t" r="r" b="b"/>
              <a:pathLst>
                <a:path w="3498" h="269" extrusionOk="0">
                  <a:moveTo>
                    <a:pt x="112" y="1"/>
                  </a:moveTo>
                  <a:cubicBezTo>
                    <a:pt x="79" y="1"/>
                    <a:pt x="56" y="23"/>
                    <a:pt x="23" y="46"/>
                  </a:cubicBezTo>
                  <a:cubicBezTo>
                    <a:pt x="0" y="79"/>
                    <a:pt x="0" y="101"/>
                    <a:pt x="0" y="146"/>
                  </a:cubicBezTo>
                  <a:cubicBezTo>
                    <a:pt x="0" y="213"/>
                    <a:pt x="56" y="269"/>
                    <a:pt x="112" y="269"/>
                  </a:cubicBezTo>
                  <a:lnTo>
                    <a:pt x="3375" y="269"/>
                  </a:lnTo>
                  <a:cubicBezTo>
                    <a:pt x="3442" y="269"/>
                    <a:pt x="3486" y="213"/>
                    <a:pt x="3486" y="146"/>
                  </a:cubicBezTo>
                  <a:cubicBezTo>
                    <a:pt x="3498" y="57"/>
                    <a:pt x="3442" y="1"/>
                    <a:pt x="3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1"/>
            <p:cNvSpPr/>
            <p:nvPr/>
          </p:nvSpPr>
          <p:spPr>
            <a:xfrm>
              <a:off x="7398175" y="4015000"/>
              <a:ext cx="34150" cy="232450"/>
            </a:xfrm>
            <a:custGeom>
              <a:avLst/>
              <a:gdLst/>
              <a:ahLst/>
              <a:cxnLst/>
              <a:rect l="l" t="t" r="r" b="b"/>
              <a:pathLst>
                <a:path w="683" h="4649" extrusionOk="0">
                  <a:moveTo>
                    <a:pt x="1" y="1"/>
                  </a:moveTo>
                  <a:lnTo>
                    <a:pt x="1" y="4649"/>
                  </a:lnTo>
                  <a:lnTo>
                    <a:pt x="683" y="4649"/>
                  </a:lnTo>
                  <a:lnTo>
                    <a:pt x="683"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1"/>
            <p:cNvSpPr/>
            <p:nvPr/>
          </p:nvSpPr>
          <p:spPr>
            <a:xfrm>
              <a:off x="7493725" y="4015000"/>
              <a:ext cx="28550" cy="232450"/>
            </a:xfrm>
            <a:custGeom>
              <a:avLst/>
              <a:gdLst/>
              <a:ahLst/>
              <a:cxnLst/>
              <a:rect l="l" t="t" r="r" b="b"/>
              <a:pathLst>
                <a:path w="571" h="4649" extrusionOk="0">
                  <a:moveTo>
                    <a:pt x="1" y="1"/>
                  </a:moveTo>
                  <a:lnTo>
                    <a:pt x="1" y="4649"/>
                  </a:lnTo>
                  <a:lnTo>
                    <a:pt x="570" y="4649"/>
                  </a:lnTo>
                  <a:lnTo>
                    <a:pt x="570"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1"/>
            <p:cNvSpPr/>
            <p:nvPr/>
          </p:nvSpPr>
          <p:spPr>
            <a:xfrm>
              <a:off x="7529475" y="4015000"/>
              <a:ext cx="10100" cy="232450"/>
            </a:xfrm>
            <a:custGeom>
              <a:avLst/>
              <a:gdLst/>
              <a:ahLst/>
              <a:cxnLst/>
              <a:rect l="l" t="t" r="r" b="b"/>
              <a:pathLst>
                <a:path w="202" h="4649" extrusionOk="0">
                  <a:moveTo>
                    <a:pt x="1" y="1"/>
                  </a:moveTo>
                  <a:lnTo>
                    <a:pt x="1" y="4649"/>
                  </a:lnTo>
                  <a:lnTo>
                    <a:pt x="202" y="4649"/>
                  </a:lnTo>
                  <a:lnTo>
                    <a:pt x="20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1"/>
          <p:cNvGrpSpPr/>
          <p:nvPr/>
        </p:nvGrpSpPr>
        <p:grpSpPr>
          <a:xfrm>
            <a:off x="182205" y="4255620"/>
            <a:ext cx="1243620" cy="599220"/>
            <a:chOff x="6745125" y="3984450"/>
            <a:chExt cx="1036350" cy="499350"/>
          </a:xfrm>
        </p:grpSpPr>
        <p:sp>
          <p:nvSpPr>
            <p:cNvPr id="978" name="Google Shape;978;p41"/>
            <p:cNvSpPr/>
            <p:nvPr/>
          </p:nvSpPr>
          <p:spPr>
            <a:xfrm>
              <a:off x="6789825" y="4321700"/>
              <a:ext cx="963150" cy="53150"/>
            </a:xfrm>
            <a:custGeom>
              <a:avLst/>
              <a:gdLst/>
              <a:ahLst/>
              <a:cxnLst/>
              <a:rect l="l" t="t" r="r" b="b"/>
              <a:pathLst>
                <a:path w="19263" h="1063" extrusionOk="0">
                  <a:moveTo>
                    <a:pt x="1" y="1"/>
                  </a:moveTo>
                  <a:lnTo>
                    <a:pt x="1" y="1062"/>
                  </a:lnTo>
                  <a:lnTo>
                    <a:pt x="19263" y="1062"/>
                  </a:lnTo>
                  <a:lnTo>
                    <a:pt x="192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1"/>
            <p:cNvSpPr/>
            <p:nvPr/>
          </p:nvSpPr>
          <p:spPr>
            <a:xfrm>
              <a:off x="7078625" y="4260250"/>
              <a:ext cx="702850" cy="54250"/>
            </a:xfrm>
            <a:custGeom>
              <a:avLst/>
              <a:gdLst/>
              <a:ahLst/>
              <a:cxnLst/>
              <a:rect l="l" t="t" r="r" b="b"/>
              <a:pathLst>
                <a:path w="14057" h="1085" extrusionOk="0">
                  <a:moveTo>
                    <a:pt x="1" y="1"/>
                  </a:moveTo>
                  <a:lnTo>
                    <a:pt x="1" y="1085"/>
                  </a:lnTo>
                  <a:lnTo>
                    <a:pt x="14057" y="1085"/>
                  </a:lnTo>
                  <a:lnTo>
                    <a:pt x="140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1"/>
            <p:cNvSpPr/>
            <p:nvPr/>
          </p:nvSpPr>
          <p:spPr>
            <a:xfrm>
              <a:off x="7078625" y="4017250"/>
              <a:ext cx="43650" cy="296700"/>
            </a:xfrm>
            <a:custGeom>
              <a:avLst/>
              <a:gdLst/>
              <a:ahLst/>
              <a:cxnLst/>
              <a:rect l="l" t="t" r="r" b="b"/>
              <a:pathLst>
                <a:path w="873" h="5934" extrusionOk="0">
                  <a:moveTo>
                    <a:pt x="1" y="1"/>
                  </a:moveTo>
                  <a:lnTo>
                    <a:pt x="1" y="5933"/>
                  </a:lnTo>
                  <a:lnTo>
                    <a:pt x="872" y="5933"/>
                  </a:lnTo>
                  <a:lnTo>
                    <a:pt x="8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1"/>
            <p:cNvSpPr/>
            <p:nvPr/>
          </p:nvSpPr>
          <p:spPr>
            <a:xfrm>
              <a:off x="7080875" y="4262500"/>
              <a:ext cx="41400" cy="50350"/>
            </a:xfrm>
            <a:custGeom>
              <a:avLst/>
              <a:gdLst/>
              <a:ahLst/>
              <a:cxnLst/>
              <a:rect l="l" t="t" r="r" b="b"/>
              <a:pathLst>
                <a:path w="828" h="1007" extrusionOk="0">
                  <a:moveTo>
                    <a:pt x="827" y="1"/>
                  </a:moveTo>
                  <a:lnTo>
                    <a:pt x="827" y="1"/>
                  </a:lnTo>
                  <a:cubicBezTo>
                    <a:pt x="222" y="320"/>
                    <a:pt x="18" y="986"/>
                    <a:pt x="1" y="1006"/>
                  </a:cubicBezTo>
                  <a:lnTo>
                    <a:pt x="1" y="1006"/>
                  </a:lnTo>
                  <a:cubicBezTo>
                    <a:pt x="414" y="715"/>
                    <a:pt x="682" y="347"/>
                    <a:pt x="827" y="1"/>
                  </a:cubicBezTo>
                  <a:close/>
                  <a:moveTo>
                    <a:pt x="1" y="1006"/>
                  </a:moveTo>
                  <a:cubicBezTo>
                    <a:pt x="1" y="1006"/>
                    <a:pt x="1" y="1006"/>
                    <a:pt x="1" y="1006"/>
                  </a:cubicBezTo>
                  <a:cubicBezTo>
                    <a:pt x="1" y="1006"/>
                    <a:pt x="1" y="1006"/>
                    <a:pt x="1" y="1006"/>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1"/>
            <p:cNvSpPr/>
            <p:nvPr/>
          </p:nvSpPr>
          <p:spPr>
            <a:xfrm>
              <a:off x="7130025" y="4262850"/>
              <a:ext cx="109000" cy="7150"/>
            </a:xfrm>
            <a:custGeom>
              <a:avLst/>
              <a:gdLst/>
              <a:ahLst/>
              <a:cxnLst/>
              <a:rect l="l" t="t" r="r" b="b"/>
              <a:pathLst>
                <a:path w="2180" h="143" extrusionOk="0">
                  <a:moveTo>
                    <a:pt x="1171" y="0"/>
                  </a:moveTo>
                  <a:cubicBezTo>
                    <a:pt x="788" y="0"/>
                    <a:pt x="396" y="15"/>
                    <a:pt x="1" y="38"/>
                  </a:cubicBezTo>
                  <a:cubicBezTo>
                    <a:pt x="8" y="38"/>
                    <a:pt x="507" y="143"/>
                    <a:pt x="1150" y="143"/>
                  </a:cubicBezTo>
                  <a:cubicBezTo>
                    <a:pt x="1472" y="143"/>
                    <a:pt x="1830" y="116"/>
                    <a:pt x="2180" y="38"/>
                  </a:cubicBezTo>
                  <a:cubicBezTo>
                    <a:pt x="1852" y="12"/>
                    <a:pt x="1515" y="0"/>
                    <a:pt x="1171"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1"/>
            <p:cNvSpPr/>
            <p:nvPr/>
          </p:nvSpPr>
          <p:spPr>
            <a:xfrm>
              <a:off x="7288125" y="4265850"/>
              <a:ext cx="329650" cy="8750"/>
            </a:xfrm>
            <a:custGeom>
              <a:avLst/>
              <a:gdLst/>
              <a:ahLst/>
              <a:cxnLst/>
              <a:rect l="l" t="t" r="r" b="b"/>
              <a:pathLst>
                <a:path w="6593" h="175" extrusionOk="0">
                  <a:moveTo>
                    <a:pt x="3090" y="1"/>
                  </a:moveTo>
                  <a:cubicBezTo>
                    <a:pt x="2114" y="1"/>
                    <a:pt x="1036" y="23"/>
                    <a:pt x="1" y="90"/>
                  </a:cubicBezTo>
                  <a:cubicBezTo>
                    <a:pt x="1" y="90"/>
                    <a:pt x="1287" y="174"/>
                    <a:pt x="3240" y="174"/>
                  </a:cubicBezTo>
                  <a:cubicBezTo>
                    <a:pt x="4217" y="174"/>
                    <a:pt x="5360" y="153"/>
                    <a:pt x="6593" y="90"/>
                  </a:cubicBezTo>
                  <a:cubicBezTo>
                    <a:pt x="6593" y="90"/>
                    <a:pt x="5044" y="1"/>
                    <a:pt x="309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1"/>
            <p:cNvSpPr/>
            <p:nvPr/>
          </p:nvSpPr>
          <p:spPr>
            <a:xfrm>
              <a:off x="6745125" y="3984450"/>
              <a:ext cx="335250" cy="328950"/>
            </a:xfrm>
            <a:custGeom>
              <a:avLst/>
              <a:gdLst/>
              <a:ahLst/>
              <a:cxnLst/>
              <a:rect l="l" t="t" r="r" b="b"/>
              <a:pathLst>
                <a:path w="6705" h="6579" extrusionOk="0">
                  <a:moveTo>
                    <a:pt x="4636" y="1"/>
                  </a:moveTo>
                  <a:cubicBezTo>
                    <a:pt x="4089" y="1"/>
                    <a:pt x="3534" y="34"/>
                    <a:pt x="2973" y="98"/>
                  </a:cubicBezTo>
                  <a:cubicBezTo>
                    <a:pt x="2615" y="143"/>
                    <a:pt x="2280" y="299"/>
                    <a:pt x="2012" y="545"/>
                  </a:cubicBezTo>
                  <a:cubicBezTo>
                    <a:pt x="1375" y="1148"/>
                    <a:pt x="839" y="1830"/>
                    <a:pt x="392" y="2556"/>
                  </a:cubicBezTo>
                  <a:cubicBezTo>
                    <a:pt x="336" y="2645"/>
                    <a:pt x="291" y="2757"/>
                    <a:pt x="280" y="2858"/>
                  </a:cubicBezTo>
                  <a:cubicBezTo>
                    <a:pt x="57" y="4053"/>
                    <a:pt x="1" y="5282"/>
                    <a:pt x="314" y="6578"/>
                  </a:cubicBezTo>
                  <a:lnTo>
                    <a:pt x="6705" y="6578"/>
                  </a:lnTo>
                  <a:lnTo>
                    <a:pt x="6705" y="176"/>
                  </a:lnTo>
                  <a:cubicBezTo>
                    <a:pt x="6031" y="57"/>
                    <a:pt x="5341" y="1"/>
                    <a:pt x="46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1"/>
            <p:cNvSpPr/>
            <p:nvPr/>
          </p:nvSpPr>
          <p:spPr>
            <a:xfrm>
              <a:off x="6800425" y="4025100"/>
              <a:ext cx="250900" cy="131300"/>
            </a:xfrm>
            <a:custGeom>
              <a:avLst/>
              <a:gdLst/>
              <a:ahLst/>
              <a:cxnLst/>
              <a:rect l="l" t="t" r="r" b="b"/>
              <a:pathLst>
                <a:path w="5018" h="2626" extrusionOk="0">
                  <a:moveTo>
                    <a:pt x="1956" y="0"/>
                  </a:moveTo>
                  <a:lnTo>
                    <a:pt x="1" y="1821"/>
                  </a:lnTo>
                  <a:lnTo>
                    <a:pt x="1" y="2626"/>
                  </a:lnTo>
                  <a:lnTo>
                    <a:pt x="68" y="2626"/>
                  </a:lnTo>
                  <a:lnTo>
                    <a:pt x="5018" y="56"/>
                  </a:lnTo>
                  <a:lnTo>
                    <a:pt x="50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1"/>
            <p:cNvSpPr/>
            <p:nvPr/>
          </p:nvSpPr>
          <p:spPr>
            <a:xfrm>
              <a:off x="6803775" y="4027850"/>
              <a:ext cx="247550" cy="222400"/>
            </a:xfrm>
            <a:custGeom>
              <a:avLst/>
              <a:gdLst/>
              <a:ahLst/>
              <a:cxnLst/>
              <a:rect l="l" t="t" r="r" b="b"/>
              <a:pathLst>
                <a:path w="4951" h="4448" extrusionOk="0">
                  <a:moveTo>
                    <a:pt x="4895" y="1"/>
                  </a:moveTo>
                  <a:lnTo>
                    <a:pt x="1" y="4358"/>
                  </a:lnTo>
                  <a:lnTo>
                    <a:pt x="1" y="4448"/>
                  </a:lnTo>
                  <a:lnTo>
                    <a:pt x="4951" y="4448"/>
                  </a:lnTo>
                  <a:lnTo>
                    <a:pt x="4951"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1"/>
            <p:cNvSpPr/>
            <p:nvPr/>
          </p:nvSpPr>
          <p:spPr>
            <a:xfrm>
              <a:off x="6803775" y="4027850"/>
              <a:ext cx="244750" cy="217950"/>
            </a:xfrm>
            <a:custGeom>
              <a:avLst/>
              <a:gdLst/>
              <a:ahLst/>
              <a:cxnLst/>
              <a:rect l="l" t="t" r="r" b="b"/>
              <a:pathLst>
                <a:path w="4895" h="4359" extrusionOk="0">
                  <a:moveTo>
                    <a:pt x="1889" y="1"/>
                  </a:moveTo>
                  <a:lnTo>
                    <a:pt x="1" y="1777"/>
                  </a:lnTo>
                  <a:lnTo>
                    <a:pt x="1" y="4358"/>
                  </a:lnTo>
                  <a:lnTo>
                    <a:pt x="4895" y="4358"/>
                  </a:lnTo>
                  <a:lnTo>
                    <a:pt x="48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1"/>
            <p:cNvSpPr/>
            <p:nvPr/>
          </p:nvSpPr>
          <p:spPr>
            <a:xfrm>
              <a:off x="6803775" y="4027850"/>
              <a:ext cx="244750" cy="128550"/>
            </a:xfrm>
            <a:custGeom>
              <a:avLst/>
              <a:gdLst/>
              <a:ahLst/>
              <a:cxnLst/>
              <a:rect l="l" t="t" r="r" b="b"/>
              <a:pathLst>
                <a:path w="4895" h="2571" extrusionOk="0">
                  <a:moveTo>
                    <a:pt x="1889" y="1"/>
                  </a:moveTo>
                  <a:lnTo>
                    <a:pt x="1610" y="269"/>
                  </a:lnTo>
                  <a:lnTo>
                    <a:pt x="1230" y="615"/>
                  </a:lnTo>
                  <a:lnTo>
                    <a:pt x="504" y="1297"/>
                  </a:lnTo>
                  <a:lnTo>
                    <a:pt x="1" y="1777"/>
                  </a:lnTo>
                  <a:lnTo>
                    <a:pt x="1" y="2571"/>
                  </a:lnTo>
                  <a:lnTo>
                    <a:pt x="4895" y="2571"/>
                  </a:lnTo>
                  <a:lnTo>
                    <a:pt x="48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1"/>
            <p:cNvSpPr/>
            <p:nvPr/>
          </p:nvSpPr>
          <p:spPr>
            <a:xfrm>
              <a:off x="6884225" y="4027850"/>
              <a:ext cx="164300" cy="128550"/>
            </a:xfrm>
            <a:custGeom>
              <a:avLst/>
              <a:gdLst/>
              <a:ahLst/>
              <a:cxnLst/>
              <a:rect l="l" t="t" r="r" b="b"/>
              <a:pathLst>
                <a:path w="3286" h="2571" extrusionOk="0">
                  <a:moveTo>
                    <a:pt x="280" y="1"/>
                  </a:moveTo>
                  <a:lnTo>
                    <a:pt x="1" y="269"/>
                  </a:lnTo>
                  <a:lnTo>
                    <a:pt x="2302" y="2571"/>
                  </a:lnTo>
                  <a:lnTo>
                    <a:pt x="3286" y="2571"/>
                  </a:lnTo>
                  <a:lnTo>
                    <a:pt x="3286" y="2124"/>
                  </a:lnTo>
                  <a:lnTo>
                    <a:pt x="1163"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1"/>
            <p:cNvSpPr/>
            <p:nvPr/>
          </p:nvSpPr>
          <p:spPr>
            <a:xfrm>
              <a:off x="6828925" y="4058600"/>
              <a:ext cx="134150" cy="97800"/>
            </a:xfrm>
            <a:custGeom>
              <a:avLst/>
              <a:gdLst/>
              <a:ahLst/>
              <a:cxnLst/>
              <a:rect l="l" t="t" r="r" b="b"/>
              <a:pathLst>
                <a:path w="2683" h="1956" extrusionOk="0">
                  <a:moveTo>
                    <a:pt x="727" y="0"/>
                  </a:moveTo>
                  <a:lnTo>
                    <a:pt x="1" y="682"/>
                  </a:lnTo>
                  <a:lnTo>
                    <a:pt x="1263" y="1956"/>
                  </a:lnTo>
                  <a:lnTo>
                    <a:pt x="2682" y="1956"/>
                  </a:lnTo>
                  <a:lnTo>
                    <a:pt x="727"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1"/>
            <p:cNvSpPr/>
            <p:nvPr/>
          </p:nvSpPr>
          <p:spPr>
            <a:xfrm>
              <a:off x="6828925" y="4158450"/>
              <a:ext cx="197250" cy="4800"/>
            </a:xfrm>
            <a:custGeom>
              <a:avLst/>
              <a:gdLst/>
              <a:ahLst/>
              <a:cxnLst/>
              <a:rect l="l" t="t" r="r" b="b"/>
              <a:pathLst>
                <a:path w="3945" h="96" extrusionOk="0">
                  <a:moveTo>
                    <a:pt x="2041" y="1"/>
                  </a:moveTo>
                  <a:cubicBezTo>
                    <a:pt x="1457" y="1"/>
                    <a:pt x="764" y="18"/>
                    <a:pt x="1" y="70"/>
                  </a:cubicBezTo>
                  <a:cubicBezTo>
                    <a:pt x="1" y="70"/>
                    <a:pt x="398" y="95"/>
                    <a:pt x="1567" y="95"/>
                  </a:cubicBezTo>
                  <a:cubicBezTo>
                    <a:pt x="2151" y="95"/>
                    <a:pt x="2928" y="89"/>
                    <a:pt x="3945" y="70"/>
                  </a:cubicBezTo>
                  <a:cubicBezTo>
                    <a:pt x="3945" y="70"/>
                    <a:pt x="3210" y="1"/>
                    <a:pt x="2041"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1"/>
            <p:cNvSpPr/>
            <p:nvPr/>
          </p:nvSpPr>
          <p:spPr>
            <a:xfrm>
              <a:off x="7007125" y="4182050"/>
              <a:ext cx="31350" cy="10650"/>
            </a:xfrm>
            <a:custGeom>
              <a:avLst/>
              <a:gdLst/>
              <a:ahLst/>
              <a:cxnLst/>
              <a:rect l="l" t="t" r="r" b="b"/>
              <a:pathLst>
                <a:path w="627" h="213" extrusionOk="0">
                  <a:moveTo>
                    <a:pt x="1" y="1"/>
                  </a:moveTo>
                  <a:lnTo>
                    <a:pt x="1" y="213"/>
                  </a:lnTo>
                  <a:lnTo>
                    <a:pt x="627" y="213"/>
                  </a:lnTo>
                  <a:lnTo>
                    <a:pt x="6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1"/>
            <p:cNvSpPr/>
            <p:nvPr/>
          </p:nvSpPr>
          <p:spPr>
            <a:xfrm>
              <a:off x="7009925" y="4184300"/>
              <a:ext cx="26300" cy="5650"/>
            </a:xfrm>
            <a:custGeom>
              <a:avLst/>
              <a:gdLst/>
              <a:ahLst/>
              <a:cxnLst/>
              <a:rect l="l" t="t" r="r" b="b"/>
              <a:pathLst>
                <a:path w="526" h="113" extrusionOk="0">
                  <a:moveTo>
                    <a:pt x="1" y="0"/>
                  </a:moveTo>
                  <a:lnTo>
                    <a:pt x="1" y="112"/>
                  </a:lnTo>
                  <a:lnTo>
                    <a:pt x="526" y="112"/>
                  </a:lnTo>
                  <a:lnTo>
                    <a:pt x="5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1"/>
            <p:cNvSpPr/>
            <p:nvPr/>
          </p:nvSpPr>
          <p:spPr>
            <a:xfrm>
              <a:off x="6751825" y="4313350"/>
              <a:ext cx="1012900" cy="80500"/>
            </a:xfrm>
            <a:custGeom>
              <a:avLst/>
              <a:gdLst/>
              <a:ahLst/>
              <a:cxnLst/>
              <a:rect l="l" t="t" r="r" b="b"/>
              <a:pathLst>
                <a:path w="20258" h="1610" extrusionOk="0">
                  <a:moveTo>
                    <a:pt x="180" y="0"/>
                  </a:moveTo>
                  <a:cubicBezTo>
                    <a:pt x="12" y="391"/>
                    <a:pt x="1" y="838"/>
                    <a:pt x="68" y="1319"/>
                  </a:cubicBezTo>
                  <a:cubicBezTo>
                    <a:pt x="101" y="1486"/>
                    <a:pt x="258" y="1609"/>
                    <a:pt x="437" y="1609"/>
                  </a:cubicBezTo>
                  <a:lnTo>
                    <a:pt x="1353" y="1609"/>
                  </a:lnTo>
                  <a:cubicBezTo>
                    <a:pt x="1520" y="861"/>
                    <a:pt x="2191" y="302"/>
                    <a:pt x="2984" y="302"/>
                  </a:cubicBezTo>
                  <a:cubicBezTo>
                    <a:pt x="3788" y="302"/>
                    <a:pt x="4459" y="861"/>
                    <a:pt x="4615" y="1609"/>
                  </a:cubicBezTo>
                  <a:lnTo>
                    <a:pt x="11911" y="1609"/>
                  </a:lnTo>
                  <a:cubicBezTo>
                    <a:pt x="12079" y="861"/>
                    <a:pt x="12749" y="302"/>
                    <a:pt x="13542" y="302"/>
                  </a:cubicBezTo>
                  <a:cubicBezTo>
                    <a:pt x="14347" y="302"/>
                    <a:pt x="15017" y="861"/>
                    <a:pt x="15174" y="1609"/>
                  </a:cubicBezTo>
                  <a:lnTo>
                    <a:pt x="15710" y="1609"/>
                  </a:lnTo>
                  <a:cubicBezTo>
                    <a:pt x="15878" y="861"/>
                    <a:pt x="16548" y="302"/>
                    <a:pt x="17341" y="302"/>
                  </a:cubicBezTo>
                  <a:cubicBezTo>
                    <a:pt x="18146" y="302"/>
                    <a:pt x="18827" y="861"/>
                    <a:pt x="18973" y="1609"/>
                  </a:cubicBezTo>
                  <a:lnTo>
                    <a:pt x="19989" y="1609"/>
                  </a:lnTo>
                  <a:cubicBezTo>
                    <a:pt x="20146" y="1609"/>
                    <a:pt x="20257" y="1486"/>
                    <a:pt x="20257" y="1341"/>
                  </a:cubicBezTo>
                  <a:lnTo>
                    <a:pt x="202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1"/>
            <p:cNvSpPr/>
            <p:nvPr/>
          </p:nvSpPr>
          <p:spPr>
            <a:xfrm>
              <a:off x="6828925" y="4340150"/>
              <a:ext cx="144200" cy="143650"/>
            </a:xfrm>
            <a:custGeom>
              <a:avLst/>
              <a:gdLst/>
              <a:ahLst/>
              <a:cxnLst/>
              <a:rect l="l" t="t" r="r" b="b"/>
              <a:pathLst>
                <a:path w="2884" h="2873" extrusionOk="0">
                  <a:moveTo>
                    <a:pt x="1442" y="1"/>
                  </a:moveTo>
                  <a:cubicBezTo>
                    <a:pt x="649" y="1"/>
                    <a:pt x="1" y="637"/>
                    <a:pt x="1" y="1442"/>
                  </a:cubicBezTo>
                  <a:cubicBezTo>
                    <a:pt x="1" y="2235"/>
                    <a:pt x="649" y="2872"/>
                    <a:pt x="1442" y="2872"/>
                  </a:cubicBezTo>
                  <a:cubicBezTo>
                    <a:pt x="2235" y="2872"/>
                    <a:pt x="2883" y="2235"/>
                    <a:pt x="2883" y="1442"/>
                  </a:cubicBezTo>
                  <a:cubicBezTo>
                    <a:pt x="2883" y="637"/>
                    <a:pt x="2235" y="1"/>
                    <a:pt x="1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1"/>
            <p:cNvSpPr/>
            <p:nvPr/>
          </p:nvSpPr>
          <p:spPr>
            <a:xfrm>
              <a:off x="6870275" y="4381500"/>
              <a:ext cx="62050" cy="61500"/>
            </a:xfrm>
            <a:custGeom>
              <a:avLst/>
              <a:gdLst/>
              <a:ahLst/>
              <a:cxnLst/>
              <a:rect l="l" t="t" r="r" b="b"/>
              <a:pathLst>
                <a:path w="1241" h="1230" extrusionOk="0">
                  <a:moveTo>
                    <a:pt x="626" y="0"/>
                  </a:moveTo>
                  <a:cubicBezTo>
                    <a:pt x="380" y="0"/>
                    <a:pt x="157" y="146"/>
                    <a:pt x="56" y="369"/>
                  </a:cubicBezTo>
                  <a:cubicBezTo>
                    <a:pt x="12" y="447"/>
                    <a:pt x="0" y="526"/>
                    <a:pt x="0" y="615"/>
                  </a:cubicBezTo>
                  <a:cubicBezTo>
                    <a:pt x="0" y="950"/>
                    <a:pt x="280" y="1229"/>
                    <a:pt x="615" y="1229"/>
                  </a:cubicBezTo>
                  <a:cubicBezTo>
                    <a:pt x="827" y="1229"/>
                    <a:pt x="1006" y="1129"/>
                    <a:pt x="1118" y="972"/>
                  </a:cubicBezTo>
                  <a:cubicBezTo>
                    <a:pt x="1185" y="872"/>
                    <a:pt x="1241" y="749"/>
                    <a:pt x="1241" y="615"/>
                  </a:cubicBezTo>
                  <a:cubicBezTo>
                    <a:pt x="1241" y="280"/>
                    <a:pt x="961" y="0"/>
                    <a:pt x="6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1"/>
            <p:cNvSpPr/>
            <p:nvPr/>
          </p:nvSpPr>
          <p:spPr>
            <a:xfrm>
              <a:off x="6901575" y="4393250"/>
              <a:ext cx="18450" cy="12300"/>
            </a:xfrm>
            <a:custGeom>
              <a:avLst/>
              <a:gdLst/>
              <a:ahLst/>
              <a:cxnLst/>
              <a:rect l="l" t="t" r="r" b="b"/>
              <a:pathLst>
                <a:path w="369" h="246" extrusionOk="0">
                  <a:moveTo>
                    <a:pt x="190" y="0"/>
                  </a:moveTo>
                  <a:cubicBezTo>
                    <a:pt x="90" y="0"/>
                    <a:pt x="0" y="56"/>
                    <a:pt x="0" y="123"/>
                  </a:cubicBezTo>
                  <a:cubicBezTo>
                    <a:pt x="0" y="190"/>
                    <a:pt x="90" y="246"/>
                    <a:pt x="190" y="246"/>
                  </a:cubicBezTo>
                  <a:cubicBezTo>
                    <a:pt x="279" y="246"/>
                    <a:pt x="369" y="190"/>
                    <a:pt x="369" y="123"/>
                  </a:cubicBezTo>
                  <a:cubicBezTo>
                    <a:pt x="369" y="56"/>
                    <a:pt x="279" y="0"/>
                    <a:pt x="190"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1"/>
            <p:cNvSpPr/>
            <p:nvPr/>
          </p:nvSpPr>
          <p:spPr>
            <a:xfrm>
              <a:off x="6830075" y="4342950"/>
              <a:ext cx="136900" cy="136100"/>
            </a:xfrm>
            <a:custGeom>
              <a:avLst/>
              <a:gdLst/>
              <a:ahLst/>
              <a:cxnLst/>
              <a:rect l="l" t="t" r="r" b="b"/>
              <a:pathLst>
                <a:path w="2738" h="2722" extrusionOk="0">
                  <a:moveTo>
                    <a:pt x="1408" y="0"/>
                  </a:moveTo>
                  <a:cubicBezTo>
                    <a:pt x="1341" y="0"/>
                    <a:pt x="1285" y="0"/>
                    <a:pt x="1229" y="12"/>
                  </a:cubicBezTo>
                  <a:cubicBezTo>
                    <a:pt x="1095" y="23"/>
                    <a:pt x="972" y="68"/>
                    <a:pt x="860" y="112"/>
                  </a:cubicBezTo>
                  <a:cubicBezTo>
                    <a:pt x="737" y="146"/>
                    <a:pt x="626" y="224"/>
                    <a:pt x="525" y="302"/>
                  </a:cubicBezTo>
                  <a:cubicBezTo>
                    <a:pt x="425" y="392"/>
                    <a:pt x="346" y="492"/>
                    <a:pt x="257" y="604"/>
                  </a:cubicBezTo>
                  <a:cubicBezTo>
                    <a:pt x="101" y="827"/>
                    <a:pt x="22" y="1084"/>
                    <a:pt x="22" y="1364"/>
                  </a:cubicBezTo>
                  <a:cubicBezTo>
                    <a:pt x="0" y="1364"/>
                    <a:pt x="67" y="1777"/>
                    <a:pt x="78" y="1777"/>
                  </a:cubicBezTo>
                  <a:cubicBezTo>
                    <a:pt x="123" y="1900"/>
                    <a:pt x="179" y="2023"/>
                    <a:pt x="257" y="2135"/>
                  </a:cubicBezTo>
                  <a:cubicBezTo>
                    <a:pt x="324" y="2246"/>
                    <a:pt x="425" y="2347"/>
                    <a:pt x="525" y="2425"/>
                  </a:cubicBezTo>
                  <a:cubicBezTo>
                    <a:pt x="637" y="2514"/>
                    <a:pt x="749" y="2581"/>
                    <a:pt x="860" y="2626"/>
                  </a:cubicBezTo>
                  <a:cubicBezTo>
                    <a:pt x="1019" y="2694"/>
                    <a:pt x="1188" y="2721"/>
                    <a:pt x="1350" y="2721"/>
                  </a:cubicBezTo>
                  <a:cubicBezTo>
                    <a:pt x="1428" y="2721"/>
                    <a:pt x="1503" y="2715"/>
                    <a:pt x="1575" y="2704"/>
                  </a:cubicBezTo>
                  <a:cubicBezTo>
                    <a:pt x="1799" y="2660"/>
                    <a:pt x="2011" y="2581"/>
                    <a:pt x="2156" y="2470"/>
                  </a:cubicBezTo>
                  <a:cubicBezTo>
                    <a:pt x="2480" y="2246"/>
                    <a:pt x="2637" y="1922"/>
                    <a:pt x="2693" y="1721"/>
                  </a:cubicBezTo>
                  <a:cubicBezTo>
                    <a:pt x="2715" y="1621"/>
                    <a:pt x="2737" y="1520"/>
                    <a:pt x="2737" y="1464"/>
                  </a:cubicBezTo>
                  <a:lnTo>
                    <a:pt x="2737" y="1453"/>
                  </a:lnTo>
                  <a:cubicBezTo>
                    <a:pt x="2737" y="1509"/>
                    <a:pt x="2715" y="1587"/>
                    <a:pt x="2693" y="1699"/>
                  </a:cubicBezTo>
                  <a:cubicBezTo>
                    <a:pt x="2659" y="1810"/>
                    <a:pt x="2603" y="1933"/>
                    <a:pt x="2525" y="2067"/>
                  </a:cubicBezTo>
                  <a:cubicBezTo>
                    <a:pt x="2425" y="2190"/>
                    <a:pt x="2313" y="2324"/>
                    <a:pt x="2145" y="2425"/>
                  </a:cubicBezTo>
                  <a:cubicBezTo>
                    <a:pt x="1978" y="2537"/>
                    <a:pt x="1788" y="2604"/>
                    <a:pt x="1575" y="2626"/>
                  </a:cubicBezTo>
                  <a:cubicBezTo>
                    <a:pt x="1553" y="2627"/>
                    <a:pt x="1531" y="2628"/>
                    <a:pt x="1508" y="2628"/>
                  </a:cubicBezTo>
                  <a:cubicBezTo>
                    <a:pt x="1307" y="2628"/>
                    <a:pt x="1107" y="2583"/>
                    <a:pt x="916" y="2492"/>
                  </a:cubicBezTo>
                  <a:cubicBezTo>
                    <a:pt x="704" y="2403"/>
                    <a:pt x="525" y="2235"/>
                    <a:pt x="402" y="2034"/>
                  </a:cubicBezTo>
                  <a:cubicBezTo>
                    <a:pt x="324" y="1945"/>
                    <a:pt x="291" y="1822"/>
                    <a:pt x="246" y="1721"/>
                  </a:cubicBezTo>
                  <a:cubicBezTo>
                    <a:pt x="201" y="1587"/>
                    <a:pt x="190" y="1475"/>
                    <a:pt x="190" y="1352"/>
                  </a:cubicBezTo>
                  <a:cubicBezTo>
                    <a:pt x="201" y="1241"/>
                    <a:pt x="223" y="1118"/>
                    <a:pt x="246" y="1006"/>
                  </a:cubicBezTo>
                  <a:cubicBezTo>
                    <a:pt x="291" y="894"/>
                    <a:pt x="324" y="783"/>
                    <a:pt x="402" y="682"/>
                  </a:cubicBezTo>
                  <a:cubicBezTo>
                    <a:pt x="525" y="492"/>
                    <a:pt x="704" y="324"/>
                    <a:pt x="916" y="224"/>
                  </a:cubicBezTo>
                  <a:cubicBezTo>
                    <a:pt x="1017" y="179"/>
                    <a:pt x="1128" y="135"/>
                    <a:pt x="1240" y="123"/>
                  </a:cubicBezTo>
                  <a:cubicBezTo>
                    <a:pt x="1296" y="112"/>
                    <a:pt x="1352" y="112"/>
                    <a:pt x="1408" y="112"/>
                  </a:cubicBezTo>
                  <a:lnTo>
                    <a:pt x="1575" y="112"/>
                  </a:lnTo>
                  <a:cubicBezTo>
                    <a:pt x="1788" y="135"/>
                    <a:pt x="1978" y="202"/>
                    <a:pt x="2145" y="302"/>
                  </a:cubicBezTo>
                  <a:cubicBezTo>
                    <a:pt x="2313" y="403"/>
                    <a:pt x="2436" y="548"/>
                    <a:pt x="2525" y="671"/>
                  </a:cubicBezTo>
                  <a:cubicBezTo>
                    <a:pt x="2603" y="794"/>
                    <a:pt x="2659" y="917"/>
                    <a:pt x="2693" y="1028"/>
                  </a:cubicBezTo>
                  <a:cubicBezTo>
                    <a:pt x="2715" y="1129"/>
                    <a:pt x="2737" y="1230"/>
                    <a:pt x="2737" y="1285"/>
                  </a:cubicBezTo>
                  <a:lnTo>
                    <a:pt x="2737" y="1252"/>
                  </a:lnTo>
                  <a:cubicBezTo>
                    <a:pt x="2737" y="1196"/>
                    <a:pt x="2715" y="1118"/>
                    <a:pt x="2693" y="1006"/>
                  </a:cubicBezTo>
                  <a:cubicBezTo>
                    <a:pt x="2637" y="794"/>
                    <a:pt x="2480" y="492"/>
                    <a:pt x="2156" y="246"/>
                  </a:cubicBezTo>
                  <a:cubicBezTo>
                    <a:pt x="2000" y="135"/>
                    <a:pt x="1799" y="45"/>
                    <a:pt x="1575" y="12"/>
                  </a:cubicBezTo>
                  <a:cubicBezTo>
                    <a:pt x="1520" y="0"/>
                    <a:pt x="1464" y="0"/>
                    <a:pt x="1408"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1"/>
            <p:cNvSpPr/>
            <p:nvPr/>
          </p:nvSpPr>
          <p:spPr>
            <a:xfrm>
              <a:off x="6870275" y="4399350"/>
              <a:ext cx="55900" cy="43650"/>
            </a:xfrm>
            <a:custGeom>
              <a:avLst/>
              <a:gdLst/>
              <a:ahLst/>
              <a:cxnLst/>
              <a:rect l="l" t="t" r="r" b="b"/>
              <a:pathLst>
                <a:path w="1118" h="873" extrusionOk="0">
                  <a:moveTo>
                    <a:pt x="45" y="1"/>
                  </a:moveTo>
                  <a:cubicBezTo>
                    <a:pt x="12" y="90"/>
                    <a:pt x="0" y="169"/>
                    <a:pt x="0" y="258"/>
                  </a:cubicBezTo>
                  <a:cubicBezTo>
                    <a:pt x="0" y="593"/>
                    <a:pt x="280" y="872"/>
                    <a:pt x="615" y="872"/>
                  </a:cubicBezTo>
                  <a:cubicBezTo>
                    <a:pt x="827" y="872"/>
                    <a:pt x="1006" y="772"/>
                    <a:pt x="1118" y="615"/>
                  </a:cubicBezTo>
                  <a:lnTo>
                    <a:pt x="1118" y="615"/>
                  </a:lnTo>
                  <a:cubicBezTo>
                    <a:pt x="1062" y="622"/>
                    <a:pt x="1008" y="626"/>
                    <a:pt x="955" y="626"/>
                  </a:cubicBezTo>
                  <a:cubicBezTo>
                    <a:pt x="753" y="626"/>
                    <a:pt x="571" y="574"/>
                    <a:pt x="403" y="459"/>
                  </a:cubicBezTo>
                  <a:cubicBezTo>
                    <a:pt x="235" y="336"/>
                    <a:pt x="123" y="180"/>
                    <a:pt x="45"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1"/>
            <p:cNvSpPr/>
            <p:nvPr/>
          </p:nvSpPr>
          <p:spPr>
            <a:xfrm>
              <a:off x="7357975" y="4340150"/>
              <a:ext cx="143600" cy="143650"/>
            </a:xfrm>
            <a:custGeom>
              <a:avLst/>
              <a:gdLst/>
              <a:ahLst/>
              <a:cxnLst/>
              <a:rect l="l" t="t" r="r" b="b"/>
              <a:pathLst>
                <a:path w="2872" h="2873" extrusionOk="0">
                  <a:moveTo>
                    <a:pt x="1431" y="1"/>
                  </a:moveTo>
                  <a:cubicBezTo>
                    <a:pt x="637" y="1"/>
                    <a:pt x="1" y="637"/>
                    <a:pt x="1" y="1442"/>
                  </a:cubicBezTo>
                  <a:cubicBezTo>
                    <a:pt x="1" y="2235"/>
                    <a:pt x="637" y="2872"/>
                    <a:pt x="1431" y="2872"/>
                  </a:cubicBezTo>
                  <a:cubicBezTo>
                    <a:pt x="2235" y="2872"/>
                    <a:pt x="2872" y="2235"/>
                    <a:pt x="2872" y="1442"/>
                  </a:cubicBezTo>
                  <a:cubicBezTo>
                    <a:pt x="2872" y="637"/>
                    <a:pt x="2235" y="1"/>
                    <a:pt x="1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1"/>
            <p:cNvSpPr/>
            <p:nvPr/>
          </p:nvSpPr>
          <p:spPr>
            <a:xfrm>
              <a:off x="7398775" y="4381500"/>
              <a:ext cx="62600" cy="61500"/>
            </a:xfrm>
            <a:custGeom>
              <a:avLst/>
              <a:gdLst/>
              <a:ahLst/>
              <a:cxnLst/>
              <a:rect l="l" t="t" r="r" b="b"/>
              <a:pathLst>
                <a:path w="1252" h="1230" extrusionOk="0">
                  <a:moveTo>
                    <a:pt x="637" y="0"/>
                  </a:moveTo>
                  <a:cubicBezTo>
                    <a:pt x="380" y="0"/>
                    <a:pt x="157" y="146"/>
                    <a:pt x="56" y="369"/>
                  </a:cubicBezTo>
                  <a:cubicBezTo>
                    <a:pt x="22" y="447"/>
                    <a:pt x="0" y="526"/>
                    <a:pt x="0" y="615"/>
                  </a:cubicBezTo>
                  <a:cubicBezTo>
                    <a:pt x="0" y="950"/>
                    <a:pt x="279" y="1229"/>
                    <a:pt x="615" y="1229"/>
                  </a:cubicBezTo>
                  <a:cubicBezTo>
                    <a:pt x="827" y="1229"/>
                    <a:pt x="1006" y="1129"/>
                    <a:pt x="1117" y="972"/>
                  </a:cubicBezTo>
                  <a:cubicBezTo>
                    <a:pt x="1196" y="872"/>
                    <a:pt x="1252" y="749"/>
                    <a:pt x="1252" y="615"/>
                  </a:cubicBezTo>
                  <a:cubicBezTo>
                    <a:pt x="1252" y="280"/>
                    <a:pt x="972" y="0"/>
                    <a:pt x="6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1"/>
            <p:cNvSpPr/>
            <p:nvPr/>
          </p:nvSpPr>
          <p:spPr>
            <a:xfrm>
              <a:off x="7431175" y="4393250"/>
              <a:ext cx="17900" cy="12300"/>
            </a:xfrm>
            <a:custGeom>
              <a:avLst/>
              <a:gdLst/>
              <a:ahLst/>
              <a:cxnLst/>
              <a:rect l="l" t="t" r="r" b="b"/>
              <a:pathLst>
                <a:path w="358" h="246" extrusionOk="0">
                  <a:moveTo>
                    <a:pt x="179" y="0"/>
                  </a:moveTo>
                  <a:cubicBezTo>
                    <a:pt x="78" y="0"/>
                    <a:pt x="0" y="56"/>
                    <a:pt x="0" y="123"/>
                  </a:cubicBezTo>
                  <a:cubicBezTo>
                    <a:pt x="0" y="190"/>
                    <a:pt x="78" y="246"/>
                    <a:pt x="179" y="246"/>
                  </a:cubicBezTo>
                  <a:cubicBezTo>
                    <a:pt x="279" y="246"/>
                    <a:pt x="358" y="190"/>
                    <a:pt x="358" y="123"/>
                  </a:cubicBezTo>
                  <a:cubicBezTo>
                    <a:pt x="358" y="56"/>
                    <a:pt x="279" y="0"/>
                    <a:pt x="179"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1"/>
            <p:cNvSpPr/>
            <p:nvPr/>
          </p:nvSpPr>
          <p:spPr>
            <a:xfrm>
              <a:off x="7359675" y="4342950"/>
              <a:ext cx="135800" cy="136100"/>
            </a:xfrm>
            <a:custGeom>
              <a:avLst/>
              <a:gdLst/>
              <a:ahLst/>
              <a:cxnLst/>
              <a:rect l="l" t="t" r="r" b="b"/>
              <a:pathLst>
                <a:path w="2716" h="2722" extrusionOk="0">
                  <a:moveTo>
                    <a:pt x="1385" y="0"/>
                  </a:moveTo>
                  <a:cubicBezTo>
                    <a:pt x="1318" y="0"/>
                    <a:pt x="1263" y="0"/>
                    <a:pt x="1207" y="12"/>
                  </a:cubicBezTo>
                  <a:cubicBezTo>
                    <a:pt x="1084" y="23"/>
                    <a:pt x="950" y="68"/>
                    <a:pt x="838" y="112"/>
                  </a:cubicBezTo>
                  <a:cubicBezTo>
                    <a:pt x="715" y="146"/>
                    <a:pt x="603" y="224"/>
                    <a:pt x="503" y="302"/>
                  </a:cubicBezTo>
                  <a:cubicBezTo>
                    <a:pt x="413" y="392"/>
                    <a:pt x="324" y="492"/>
                    <a:pt x="246" y="604"/>
                  </a:cubicBezTo>
                  <a:cubicBezTo>
                    <a:pt x="89" y="827"/>
                    <a:pt x="0" y="1084"/>
                    <a:pt x="0" y="1364"/>
                  </a:cubicBezTo>
                  <a:cubicBezTo>
                    <a:pt x="0" y="1498"/>
                    <a:pt x="22" y="1643"/>
                    <a:pt x="56" y="1777"/>
                  </a:cubicBezTo>
                  <a:cubicBezTo>
                    <a:pt x="101" y="1900"/>
                    <a:pt x="168" y="2023"/>
                    <a:pt x="246" y="2135"/>
                  </a:cubicBezTo>
                  <a:cubicBezTo>
                    <a:pt x="313" y="2246"/>
                    <a:pt x="413" y="2347"/>
                    <a:pt x="503" y="2425"/>
                  </a:cubicBezTo>
                  <a:cubicBezTo>
                    <a:pt x="615" y="2514"/>
                    <a:pt x="726" y="2581"/>
                    <a:pt x="838" y="2626"/>
                  </a:cubicBezTo>
                  <a:cubicBezTo>
                    <a:pt x="1004" y="2694"/>
                    <a:pt x="1171" y="2721"/>
                    <a:pt x="1330" y="2721"/>
                  </a:cubicBezTo>
                  <a:cubicBezTo>
                    <a:pt x="1406" y="2721"/>
                    <a:pt x="1481" y="2715"/>
                    <a:pt x="1553" y="2704"/>
                  </a:cubicBezTo>
                  <a:cubicBezTo>
                    <a:pt x="1777" y="2660"/>
                    <a:pt x="1989" y="2581"/>
                    <a:pt x="2145" y="2470"/>
                  </a:cubicBezTo>
                  <a:cubicBezTo>
                    <a:pt x="2458" y="2246"/>
                    <a:pt x="2615" y="1922"/>
                    <a:pt x="2670" y="1721"/>
                  </a:cubicBezTo>
                  <a:cubicBezTo>
                    <a:pt x="2704" y="1621"/>
                    <a:pt x="2715" y="1520"/>
                    <a:pt x="2715" y="1464"/>
                  </a:cubicBezTo>
                  <a:lnTo>
                    <a:pt x="2715" y="1431"/>
                  </a:lnTo>
                  <a:cubicBezTo>
                    <a:pt x="2715" y="1486"/>
                    <a:pt x="2704" y="1576"/>
                    <a:pt x="2670" y="1688"/>
                  </a:cubicBezTo>
                  <a:cubicBezTo>
                    <a:pt x="2648" y="1799"/>
                    <a:pt x="2581" y="1922"/>
                    <a:pt x="2503" y="2045"/>
                  </a:cubicBezTo>
                  <a:cubicBezTo>
                    <a:pt x="2402" y="2179"/>
                    <a:pt x="2290" y="2313"/>
                    <a:pt x="2123" y="2414"/>
                  </a:cubicBezTo>
                  <a:cubicBezTo>
                    <a:pt x="1955" y="2526"/>
                    <a:pt x="1765" y="2593"/>
                    <a:pt x="1553" y="2604"/>
                  </a:cubicBezTo>
                  <a:cubicBezTo>
                    <a:pt x="1515" y="2608"/>
                    <a:pt x="1478" y="2609"/>
                    <a:pt x="1440" y="2609"/>
                  </a:cubicBezTo>
                  <a:cubicBezTo>
                    <a:pt x="1254" y="2609"/>
                    <a:pt x="1070" y="2564"/>
                    <a:pt x="894" y="2481"/>
                  </a:cubicBezTo>
                  <a:cubicBezTo>
                    <a:pt x="693" y="2380"/>
                    <a:pt x="503" y="2213"/>
                    <a:pt x="380" y="2023"/>
                  </a:cubicBezTo>
                  <a:cubicBezTo>
                    <a:pt x="313" y="1922"/>
                    <a:pt x="268" y="1810"/>
                    <a:pt x="223" y="1699"/>
                  </a:cubicBezTo>
                  <a:cubicBezTo>
                    <a:pt x="179" y="1587"/>
                    <a:pt x="168" y="1475"/>
                    <a:pt x="168" y="1352"/>
                  </a:cubicBezTo>
                  <a:cubicBezTo>
                    <a:pt x="190" y="1241"/>
                    <a:pt x="201" y="1118"/>
                    <a:pt x="223" y="1006"/>
                  </a:cubicBezTo>
                  <a:cubicBezTo>
                    <a:pt x="268" y="894"/>
                    <a:pt x="313" y="783"/>
                    <a:pt x="380" y="682"/>
                  </a:cubicBezTo>
                  <a:cubicBezTo>
                    <a:pt x="503" y="492"/>
                    <a:pt x="693" y="324"/>
                    <a:pt x="894" y="224"/>
                  </a:cubicBezTo>
                  <a:cubicBezTo>
                    <a:pt x="994" y="179"/>
                    <a:pt x="1106" y="135"/>
                    <a:pt x="1218" y="123"/>
                  </a:cubicBezTo>
                  <a:cubicBezTo>
                    <a:pt x="1274" y="112"/>
                    <a:pt x="1330" y="112"/>
                    <a:pt x="1385" y="112"/>
                  </a:cubicBezTo>
                  <a:lnTo>
                    <a:pt x="1553" y="112"/>
                  </a:lnTo>
                  <a:cubicBezTo>
                    <a:pt x="1765" y="135"/>
                    <a:pt x="1955" y="202"/>
                    <a:pt x="2123" y="302"/>
                  </a:cubicBezTo>
                  <a:cubicBezTo>
                    <a:pt x="2290" y="403"/>
                    <a:pt x="2425" y="548"/>
                    <a:pt x="2503" y="671"/>
                  </a:cubicBezTo>
                  <a:cubicBezTo>
                    <a:pt x="2592" y="794"/>
                    <a:pt x="2648" y="917"/>
                    <a:pt x="2670" y="1028"/>
                  </a:cubicBezTo>
                  <a:cubicBezTo>
                    <a:pt x="2704" y="1129"/>
                    <a:pt x="2715" y="1230"/>
                    <a:pt x="2715" y="1285"/>
                  </a:cubicBezTo>
                  <a:lnTo>
                    <a:pt x="2715" y="1252"/>
                  </a:lnTo>
                  <a:cubicBezTo>
                    <a:pt x="2715" y="1196"/>
                    <a:pt x="2704" y="1118"/>
                    <a:pt x="2670" y="1006"/>
                  </a:cubicBezTo>
                  <a:cubicBezTo>
                    <a:pt x="2615" y="794"/>
                    <a:pt x="2458" y="492"/>
                    <a:pt x="2145" y="246"/>
                  </a:cubicBezTo>
                  <a:cubicBezTo>
                    <a:pt x="1989" y="135"/>
                    <a:pt x="1777" y="45"/>
                    <a:pt x="1553" y="12"/>
                  </a:cubicBezTo>
                  <a:cubicBezTo>
                    <a:pt x="1497" y="0"/>
                    <a:pt x="1441" y="0"/>
                    <a:pt x="1385"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1"/>
            <p:cNvSpPr/>
            <p:nvPr/>
          </p:nvSpPr>
          <p:spPr>
            <a:xfrm>
              <a:off x="7398775" y="4399350"/>
              <a:ext cx="55900" cy="43650"/>
            </a:xfrm>
            <a:custGeom>
              <a:avLst/>
              <a:gdLst/>
              <a:ahLst/>
              <a:cxnLst/>
              <a:rect l="l" t="t" r="r" b="b"/>
              <a:pathLst>
                <a:path w="1118" h="873" extrusionOk="0">
                  <a:moveTo>
                    <a:pt x="45" y="1"/>
                  </a:moveTo>
                  <a:cubicBezTo>
                    <a:pt x="22" y="90"/>
                    <a:pt x="0" y="169"/>
                    <a:pt x="0" y="258"/>
                  </a:cubicBezTo>
                  <a:cubicBezTo>
                    <a:pt x="0" y="593"/>
                    <a:pt x="279" y="872"/>
                    <a:pt x="615" y="872"/>
                  </a:cubicBezTo>
                  <a:cubicBezTo>
                    <a:pt x="827" y="872"/>
                    <a:pt x="1006" y="772"/>
                    <a:pt x="1117" y="615"/>
                  </a:cubicBezTo>
                  <a:lnTo>
                    <a:pt x="1117" y="615"/>
                  </a:lnTo>
                  <a:cubicBezTo>
                    <a:pt x="1064" y="622"/>
                    <a:pt x="1011" y="626"/>
                    <a:pt x="959" y="626"/>
                  </a:cubicBezTo>
                  <a:cubicBezTo>
                    <a:pt x="760" y="626"/>
                    <a:pt x="573" y="574"/>
                    <a:pt x="414" y="459"/>
                  </a:cubicBezTo>
                  <a:cubicBezTo>
                    <a:pt x="246" y="336"/>
                    <a:pt x="134" y="180"/>
                    <a:pt x="45"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1"/>
            <p:cNvSpPr/>
            <p:nvPr/>
          </p:nvSpPr>
          <p:spPr>
            <a:xfrm>
              <a:off x="7546775" y="4340150"/>
              <a:ext cx="144200" cy="143650"/>
            </a:xfrm>
            <a:custGeom>
              <a:avLst/>
              <a:gdLst/>
              <a:ahLst/>
              <a:cxnLst/>
              <a:rect l="l" t="t" r="r" b="b"/>
              <a:pathLst>
                <a:path w="2884" h="2873" extrusionOk="0">
                  <a:moveTo>
                    <a:pt x="1442" y="1"/>
                  </a:moveTo>
                  <a:cubicBezTo>
                    <a:pt x="660" y="1"/>
                    <a:pt x="1" y="637"/>
                    <a:pt x="1" y="1442"/>
                  </a:cubicBezTo>
                  <a:cubicBezTo>
                    <a:pt x="1" y="2235"/>
                    <a:pt x="649" y="2872"/>
                    <a:pt x="1442" y="2872"/>
                  </a:cubicBezTo>
                  <a:cubicBezTo>
                    <a:pt x="2236" y="2872"/>
                    <a:pt x="2884" y="2235"/>
                    <a:pt x="2884" y="1442"/>
                  </a:cubicBezTo>
                  <a:cubicBezTo>
                    <a:pt x="2884" y="637"/>
                    <a:pt x="2236" y="1"/>
                    <a:pt x="1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1"/>
            <p:cNvSpPr/>
            <p:nvPr/>
          </p:nvSpPr>
          <p:spPr>
            <a:xfrm>
              <a:off x="7588125" y="4381500"/>
              <a:ext cx="62050" cy="61500"/>
            </a:xfrm>
            <a:custGeom>
              <a:avLst/>
              <a:gdLst/>
              <a:ahLst/>
              <a:cxnLst/>
              <a:rect l="l" t="t" r="r" b="b"/>
              <a:pathLst>
                <a:path w="1241" h="1230" extrusionOk="0">
                  <a:moveTo>
                    <a:pt x="626" y="0"/>
                  </a:moveTo>
                  <a:cubicBezTo>
                    <a:pt x="381" y="0"/>
                    <a:pt x="157" y="146"/>
                    <a:pt x="57" y="369"/>
                  </a:cubicBezTo>
                  <a:cubicBezTo>
                    <a:pt x="34" y="447"/>
                    <a:pt x="1" y="526"/>
                    <a:pt x="1" y="615"/>
                  </a:cubicBezTo>
                  <a:cubicBezTo>
                    <a:pt x="1" y="950"/>
                    <a:pt x="280" y="1229"/>
                    <a:pt x="615" y="1229"/>
                  </a:cubicBezTo>
                  <a:cubicBezTo>
                    <a:pt x="828" y="1229"/>
                    <a:pt x="1006" y="1129"/>
                    <a:pt x="1118" y="972"/>
                  </a:cubicBezTo>
                  <a:cubicBezTo>
                    <a:pt x="1185" y="872"/>
                    <a:pt x="1241" y="749"/>
                    <a:pt x="1241" y="615"/>
                  </a:cubicBezTo>
                  <a:cubicBezTo>
                    <a:pt x="1241" y="280"/>
                    <a:pt x="962" y="0"/>
                    <a:pt x="6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1"/>
            <p:cNvSpPr/>
            <p:nvPr/>
          </p:nvSpPr>
          <p:spPr>
            <a:xfrm>
              <a:off x="7620525" y="4393250"/>
              <a:ext cx="17950" cy="12300"/>
            </a:xfrm>
            <a:custGeom>
              <a:avLst/>
              <a:gdLst/>
              <a:ahLst/>
              <a:cxnLst/>
              <a:rect l="l" t="t" r="r" b="b"/>
              <a:pathLst>
                <a:path w="359" h="246" extrusionOk="0">
                  <a:moveTo>
                    <a:pt x="180" y="0"/>
                  </a:moveTo>
                  <a:cubicBezTo>
                    <a:pt x="79" y="0"/>
                    <a:pt x="1" y="56"/>
                    <a:pt x="1" y="123"/>
                  </a:cubicBezTo>
                  <a:cubicBezTo>
                    <a:pt x="1" y="190"/>
                    <a:pt x="79" y="246"/>
                    <a:pt x="180" y="246"/>
                  </a:cubicBezTo>
                  <a:cubicBezTo>
                    <a:pt x="280" y="246"/>
                    <a:pt x="358" y="190"/>
                    <a:pt x="358" y="123"/>
                  </a:cubicBezTo>
                  <a:cubicBezTo>
                    <a:pt x="358" y="56"/>
                    <a:pt x="280" y="0"/>
                    <a:pt x="180"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1"/>
            <p:cNvSpPr/>
            <p:nvPr/>
          </p:nvSpPr>
          <p:spPr>
            <a:xfrm>
              <a:off x="7549025" y="4342950"/>
              <a:ext cx="135250" cy="136100"/>
            </a:xfrm>
            <a:custGeom>
              <a:avLst/>
              <a:gdLst/>
              <a:ahLst/>
              <a:cxnLst/>
              <a:rect l="l" t="t" r="r" b="b"/>
              <a:pathLst>
                <a:path w="2705" h="2722" extrusionOk="0">
                  <a:moveTo>
                    <a:pt x="1386" y="0"/>
                  </a:moveTo>
                  <a:cubicBezTo>
                    <a:pt x="1308" y="0"/>
                    <a:pt x="1263" y="0"/>
                    <a:pt x="1207" y="12"/>
                  </a:cubicBezTo>
                  <a:cubicBezTo>
                    <a:pt x="1073" y="23"/>
                    <a:pt x="950" y="68"/>
                    <a:pt x="839" y="112"/>
                  </a:cubicBezTo>
                  <a:cubicBezTo>
                    <a:pt x="716" y="146"/>
                    <a:pt x="604" y="224"/>
                    <a:pt x="503" y="302"/>
                  </a:cubicBezTo>
                  <a:cubicBezTo>
                    <a:pt x="403" y="392"/>
                    <a:pt x="325" y="492"/>
                    <a:pt x="235" y="604"/>
                  </a:cubicBezTo>
                  <a:cubicBezTo>
                    <a:pt x="79" y="827"/>
                    <a:pt x="1" y="1084"/>
                    <a:pt x="1" y="1364"/>
                  </a:cubicBezTo>
                  <a:cubicBezTo>
                    <a:pt x="1" y="1498"/>
                    <a:pt x="12" y="1643"/>
                    <a:pt x="57" y="1777"/>
                  </a:cubicBezTo>
                  <a:cubicBezTo>
                    <a:pt x="101" y="1900"/>
                    <a:pt x="157" y="2023"/>
                    <a:pt x="235" y="2135"/>
                  </a:cubicBezTo>
                  <a:cubicBezTo>
                    <a:pt x="302" y="2246"/>
                    <a:pt x="403" y="2347"/>
                    <a:pt x="503" y="2425"/>
                  </a:cubicBezTo>
                  <a:cubicBezTo>
                    <a:pt x="615" y="2514"/>
                    <a:pt x="727" y="2581"/>
                    <a:pt x="839" y="2626"/>
                  </a:cubicBezTo>
                  <a:cubicBezTo>
                    <a:pt x="998" y="2694"/>
                    <a:pt x="1167" y="2721"/>
                    <a:pt x="1329" y="2721"/>
                  </a:cubicBezTo>
                  <a:cubicBezTo>
                    <a:pt x="1406" y="2721"/>
                    <a:pt x="1482" y="2715"/>
                    <a:pt x="1554" y="2704"/>
                  </a:cubicBezTo>
                  <a:cubicBezTo>
                    <a:pt x="1777" y="2660"/>
                    <a:pt x="1989" y="2581"/>
                    <a:pt x="2135" y="2470"/>
                  </a:cubicBezTo>
                  <a:cubicBezTo>
                    <a:pt x="2459" y="2246"/>
                    <a:pt x="2615" y="1922"/>
                    <a:pt x="2671" y="1721"/>
                  </a:cubicBezTo>
                  <a:cubicBezTo>
                    <a:pt x="2693" y="1621"/>
                    <a:pt x="2705" y="1520"/>
                    <a:pt x="2705" y="1464"/>
                  </a:cubicBezTo>
                  <a:lnTo>
                    <a:pt x="2705" y="1453"/>
                  </a:lnTo>
                  <a:cubicBezTo>
                    <a:pt x="2705" y="1509"/>
                    <a:pt x="2693" y="1587"/>
                    <a:pt x="2671" y="1699"/>
                  </a:cubicBezTo>
                  <a:cubicBezTo>
                    <a:pt x="2638" y="1810"/>
                    <a:pt x="2582" y="1933"/>
                    <a:pt x="2503" y="2067"/>
                  </a:cubicBezTo>
                  <a:cubicBezTo>
                    <a:pt x="2403" y="2190"/>
                    <a:pt x="2291" y="2324"/>
                    <a:pt x="2124" y="2425"/>
                  </a:cubicBezTo>
                  <a:cubicBezTo>
                    <a:pt x="1956" y="2537"/>
                    <a:pt x="1766" y="2604"/>
                    <a:pt x="1554" y="2626"/>
                  </a:cubicBezTo>
                  <a:cubicBezTo>
                    <a:pt x="1531" y="2627"/>
                    <a:pt x="1509" y="2628"/>
                    <a:pt x="1487" y="2628"/>
                  </a:cubicBezTo>
                  <a:cubicBezTo>
                    <a:pt x="1286" y="2628"/>
                    <a:pt x="1086" y="2583"/>
                    <a:pt x="895" y="2492"/>
                  </a:cubicBezTo>
                  <a:cubicBezTo>
                    <a:pt x="682" y="2403"/>
                    <a:pt x="503" y="2235"/>
                    <a:pt x="381" y="2034"/>
                  </a:cubicBezTo>
                  <a:cubicBezTo>
                    <a:pt x="302" y="1945"/>
                    <a:pt x="269" y="1822"/>
                    <a:pt x="224" y="1721"/>
                  </a:cubicBezTo>
                  <a:cubicBezTo>
                    <a:pt x="179" y="1587"/>
                    <a:pt x="168" y="1498"/>
                    <a:pt x="168" y="1352"/>
                  </a:cubicBezTo>
                  <a:cubicBezTo>
                    <a:pt x="179" y="1241"/>
                    <a:pt x="191" y="1118"/>
                    <a:pt x="224" y="1006"/>
                  </a:cubicBezTo>
                  <a:cubicBezTo>
                    <a:pt x="269" y="894"/>
                    <a:pt x="302" y="783"/>
                    <a:pt x="381" y="682"/>
                  </a:cubicBezTo>
                  <a:cubicBezTo>
                    <a:pt x="503" y="492"/>
                    <a:pt x="682" y="324"/>
                    <a:pt x="895" y="224"/>
                  </a:cubicBezTo>
                  <a:cubicBezTo>
                    <a:pt x="995" y="179"/>
                    <a:pt x="1107" y="135"/>
                    <a:pt x="1219" y="123"/>
                  </a:cubicBezTo>
                  <a:cubicBezTo>
                    <a:pt x="1274" y="112"/>
                    <a:pt x="1330" y="112"/>
                    <a:pt x="1386" y="112"/>
                  </a:cubicBezTo>
                  <a:lnTo>
                    <a:pt x="1554" y="112"/>
                  </a:lnTo>
                  <a:cubicBezTo>
                    <a:pt x="1766" y="135"/>
                    <a:pt x="1956" y="202"/>
                    <a:pt x="2124" y="302"/>
                  </a:cubicBezTo>
                  <a:cubicBezTo>
                    <a:pt x="2291" y="403"/>
                    <a:pt x="2414" y="548"/>
                    <a:pt x="2503" y="671"/>
                  </a:cubicBezTo>
                  <a:cubicBezTo>
                    <a:pt x="2582" y="794"/>
                    <a:pt x="2638" y="917"/>
                    <a:pt x="2671" y="1028"/>
                  </a:cubicBezTo>
                  <a:cubicBezTo>
                    <a:pt x="2693" y="1129"/>
                    <a:pt x="2705" y="1230"/>
                    <a:pt x="2705" y="1285"/>
                  </a:cubicBezTo>
                  <a:lnTo>
                    <a:pt x="2705" y="1252"/>
                  </a:lnTo>
                  <a:cubicBezTo>
                    <a:pt x="2705" y="1196"/>
                    <a:pt x="2693" y="1118"/>
                    <a:pt x="2671" y="1006"/>
                  </a:cubicBezTo>
                  <a:cubicBezTo>
                    <a:pt x="2615" y="794"/>
                    <a:pt x="2459" y="492"/>
                    <a:pt x="2135" y="246"/>
                  </a:cubicBezTo>
                  <a:cubicBezTo>
                    <a:pt x="1978" y="135"/>
                    <a:pt x="1777" y="45"/>
                    <a:pt x="1554" y="12"/>
                  </a:cubicBezTo>
                  <a:cubicBezTo>
                    <a:pt x="1498" y="0"/>
                    <a:pt x="1442" y="0"/>
                    <a:pt x="1386"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1"/>
            <p:cNvSpPr/>
            <p:nvPr/>
          </p:nvSpPr>
          <p:spPr>
            <a:xfrm>
              <a:off x="7588125" y="4399350"/>
              <a:ext cx="55950" cy="43650"/>
            </a:xfrm>
            <a:custGeom>
              <a:avLst/>
              <a:gdLst/>
              <a:ahLst/>
              <a:cxnLst/>
              <a:rect l="l" t="t" r="r" b="b"/>
              <a:pathLst>
                <a:path w="1119" h="873" extrusionOk="0">
                  <a:moveTo>
                    <a:pt x="45" y="1"/>
                  </a:moveTo>
                  <a:cubicBezTo>
                    <a:pt x="34" y="90"/>
                    <a:pt x="1" y="169"/>
                    <a:pt x="1" y="258"/>
                  </a:cubicBezTo>
                  <a:cubicBezTo>
                    <a:pt x="1" y="593"/>
                    <a:pt x="280" y="872"/>
                    <a:pt x="615" y="872"/>
                  </a:cubicBezTo>
                  <a:cubicBezTo>
                    <a:pt x="828" y="872"/>
                    <a:pt x="1006" y="772"/>
                    <a:pt x="1118" y="615"/>
                  </a:cubicBezTo>
                  <a:lnTo>
                    <a:pt x="1118" y="615"/>
                  </a:lnTo>
                  <a:cubicBezTo>
                    <a:pt x="1062" y="622"/>
                    <a:pt x="1008" y="626"/>
                    <a:pt x="955" y="626"/>
                  </a:cubicBezTo>
                  <a:cubicBezTo>
                    <a:pt x="753" y="626"/>
                    <a:pt x="571" y="574"/>
                    <a:pt x="403" y="459"/>
                  </a:cubicBezTo>
                  <a:cubicBezTo>
                    <a:pt x="235" y="336"/>
                    <a:pt x="124" y="180"/>
                    <a:pt x="45"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1"/>
            <p:cNvSpPr/>
            <p:nvPr/>
          </p:nvSpPr>
          <p:spPr>
            <a:xfrm>
              <a:off x="6757425" y="4316150"/>
              <a:ext cx="59250" cy="74450"/>
            </a:xfrm>
            <a:custGeom>
              <a:avLst/>
              <a:gdLst/>
              <a:ahLst/>
              <a:cxnLst/>
              <a:rect l="l" t="t" r="r" b="b"/>
              <a:pathLst>
                <a:path w="1185" h="1489" extrusionOk="0">
                  <a:moveTo>
                    <a:pt x="179" y="0"/>
                  </a:moveTo>
                  <a:lnTo>
                    <a:pt x="179" y="0"/>
                  </a:lnTo>
                  <a:cubicBezTo>
                    <a:pt x="34" y="391"/>
                    <a:pt x="1" y="782"/>
                    <a:pt x="79" y="1196"/>
                  </a:cubicBezTo>
                  <a:cubicBezTo>
                    <a:pt x="101" y="1330"/>
                    <a:pt x="213" y="1441"/>
                    <a:pt x="358" y="1475"/>
                  </a:cubicBezTo>
                  <a:cubicBezTo>
                    <a:pt x="421" y="1485"/>
                    <a:pt x="490" y="1489"/>
                    <a:pt x="563" y="1489"/>
                  </a:cubicBezTo>
                  <a:cubicBezTo>
                    <a:pt x="748" y="1489"/>
                    <a:pt x="961" y="1462"/>
                    <a:pt x="1185" y="1430"/>
                  </a:cubicBezTo>
                  <a:cubicBezTo>
                    <a:pt x="906" y="1430"/>
                    <a:pt x="626" y="1430"/>
                    <a:pt x="414" y="1363"/>
                  </a:cubicBezTo>
                  <a:cubicBezTo>
                    <a:pt x="302" y="1330"/>
                    <a:pt x="213" y="1240"/>
                    <a:pt x="190" y="1140"/>
                  </a:cubicBezTo>
                  <a:cubicBezTo>
                    <a:pt x="90" y="805"/>
                    <a:pt x="90" y="425"/>
                    <a:pt x="179"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6814425" y="4317250"/>
              <a:ext cx="177700" cy="76600"/>
            </a:xfrm>
            <a:custGeom>
              <a:avLst/>
              <a:gdLst/>
              <a:ahLst/>
              <a:cxnLst/>
              <a:rect l="l" t="t" r="r" b="b"/>
              <a:pathLst>
                <a:path w="3554" h="1532" extrusionOk="0">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1"/>
            <p:cNvSpPr/>
            <p:nvPr/>
          </p:nvSpPr>
          <p:spPr>
            <a:xfrm>
              <a:off x="7340075" y="4317800"/>
              <a:ext cx="365450" cy="76600"/>
            </a:xfrm>
            <a:custGeom>
              <a:avLst/>
              <a:gdLst/>
              <a:ahLst/>
              <a:cxnLst/>
              <a:rect l="l" t="t" r="r" b="b"/>
              <a:pathLst>
                <a:path w="7309" h="1532" extrusionOk="0">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1"/>
            <p:cNvSpPr/>
            <p:nvPr/>
          </p:nvSpPr>
          <p:spPr>
            <a:xfrm>
              <a:off x="6814425" y="4317250"/>
              <a:ext cx="177700" cy="76600"/>
            </a:xfrm>
            <a:custGeom>
              <a:avLst/>
              <a:gdLst/>
              <a:ahLst/>
              <a:cxnLst/>
              <a:rect l="l" t="t" r="r" b="b"/>
              <a:pathLst>
                <a:path w="3554" h="1532" extrusionOk="0">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1"/>
            <p:cNvSpPr/>
            <p:nvPr/>
          </p:nvSpPr>
          <p:spPr>
            <a:xfrm>
              <a:off x="7340075" y="4317800"/>
              <a:ext cx="365450" cy="76600"/>
            </a:xfrm>
            <a:custGeom>
              <a:avLst/>
              <a:gdLst/>
              <a:ahLst/>
              <a:cxnLst/>
              <a:rect l="l" t="t" r="r" b="b"/>
              <a:pathLst>
                <a:path w="7309" h="1532" extrusionOk="0">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 name="Google Shape;1015;p41"/>
          <p:cNvGrpSpPr/>
          <p:nvPr/>
        </p:nvGrpSpPr>
        <p:grpSpPr>
          <a:xfrm>
            <a:off x="1474065" y="4668660"/>
            <a:ext cx="227940" cy="210300"/>
            <a:chOff x="7821675" y="4328650"/>
            <a:chExt cx="189950" cy="175250"/>
          </a:xfrm>
        </p:grpSpPr>
        <p:sp>
          <p:nvSpPr>
            <p:cNvPr id="1016" name="Google Shape;1016;p41"/>
            <p:cNvSpPr/>
            <p:nvPr/>
          </p:nvSpPr>
          <p:spPr>
            <a:xfrm>
              <a:off x="7821675" y="4331200"/>
              <a:ext cx="180450" cy="172150"/>
            </a:xfrm>
            <a:custGeom>
              <a:avLst/>
              <a:gdLst/>
              <a:ahLst/>
              <a:cxnLst/>
              <a:rect l="l" t="t" r="r" b="b"/>
              <a:pathLst>
                <a:path w="3609" h="3443" extrusionOk="0">
                  <a:moveTo>
                    <a:pt x="503" y="1"/>
                  </a:moveTo>
                  <a:lnTo>
                    <a:pt x="503" y="23"/>
                  </a:lnTo>
                  <a:lnTo>
                    <a:pt x="503" y="57"/>
                  </a:lnTo>
                  <a:lnTo>
                    <a:pt x="481" y="90"/>
                  </a:lnTo>
                  <a:lnTo>
                    <a:pt x="469" y="146"/>
                  </a:lnTo>
                  <a:lnTo>
                    <a:pt x="313" y="1073"/>
                  </a:lnTo>
                  <a:lnTo>
                    <a:pt x="313" y="1129"/>
                  </a:lnTo>
                  <a:lnTo>
                    <a:pt x="302" y="1185"/>
                  </a:lnTo>
                  <a:lnTo>
                    <a:pt x="279" y="1319"/>
                  </a:lnTo>
                  <a:lnTo>
                    <a:pt x="279" y="1375"/>
                  </a:lnTo>
                  <a:lnTo>
                    <a:pt x="257" y="1431"/>
                  </a:lnTo>
                  <a:lnTo>
                    <a:pt x="0" y="3051"/>
                  </a:lnTo>
                  <a:lnTo>
                    <a:pt x="11" y="3051"/>
                  </a:lnTo>
                  <a:lnTo>
                    <a:pt x="179" y="3085"/>
                  </a:lnTo>
                  <a:lnTo>
                    <a:pt x="849" y="3241"/>
                  </a:lnTo>
                  <a:lnTo>
                    <a:pt x="972" y="3263"/>
                  </a:lnTo>
                  <a:lnTo>
                    <a:pt x="1039" y="3297"/>
                  </a:lnTo>
                  <a:lnTo>
                    <a:pt x="1095" y="3263"/>
                  </a:lnTo>
                  <a:lnTo>
                    <a:pt x="1419" y="3107"/>
                  </a:lnTo>
                  <a:lnTo>
                    <a:pt x="1508" y="3085"/>
                  </a:lnTo>
                  <a:lnTo>
                    <a:pt x="1687" y="3051"/>
                  </a:lnTo>
                  <a:lnTo>
                    <a:pt x="2134" y="3018"/>
                  </a:lnTo>
                  <a:lnTo>
                    <a:pt x="2268" y="2984"/>
                  </a:lnTo>
                  <a:lnTo>
                    <a:pt x="2302" y="3107"/>
                  </a:lnTo>
                  <a:lnTo>
                    <a:pt x="2346" y="3219"/>
                  </a:lnTo>
                  <a:lnTo>
                    <a:pt x="2413" y="3442"/>
                  </a:lnTo>
                  <a:lnTo>
                    <a:pt x="2648" y="3386"/>
                  </a:lnTo>
                  <a:lnTo>
                    <a:pt x="2771" y="3364"/>
                  </a:lnTo>
                  <a:lnTo>
                    <a:pt x="2983" y="3319"/>
                  </a:lnTo>
                  <a:lnTo>
                    <a:pt x="3151" y="3275"/>
                  </a:lnTo>
                  <a:lnTo>
                    <a:pt x="3363" y="1956"/>
                  </a:lnTo>
                  <a:lnTo>
                    <a:pt x="3374" y="1900"/>
                  </a:lnTo>
                  <a:lnTo>
                    <a:pt x="3386" y="1844"/>
                  </a:lnTo>
                  <a:lnTo>
                    <a:pt x="3419" y="1699"/>
                  </a:lnTo>
                  <a:lnTo>
                    <a:pt x="3419" y="1643"/>
                  </a:lnTo>
                  <a:lnTo>
                    <a:pt x="3430" y="1587"/>
                  </a:lnTo>
                  <a:lnTo>
                    <a:pt x="3587" y="660"/>
                  </a:lnTo>
                  <a:lnTo>
                    <a:pt x="3587" y="615"/>
                  </a:lnTo>
                  <a:lnTo>
                    <a:pt x="3598" y="571"/>
                  </a:lnTo>
                  <a:lnTo>
                    <a:pt x="3598" y="537"/>
                  </a:lnTo>
                  <a:lnTo>
                    <a:pt x="3609" y="515"/>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7861325" y="4426600"/>
              <a:ext cx="86100" cy="69450"/>
            </a:xfrm>
            <a:custGeom>
              <a:avLst/>
              <a:gdLst/>
              <a:ahLst/>
              <a:cxnLst/>
              <a:rect l="l" t="t" r="r" b="b"/>
              <a:pathLst>
                <a:path w="1722" h="1389" extrusionOk="0">
                  <a:moveTo>
                    <a:pt x="841" y="0"/>
                  </a:moveTo>
                  <a:cubicBezTo>
                    <a:pt x="600" y="0"/>
                    <a:pt x="383" y="107"/>
                    <a:pt x="235" y="283"/>
                  </a:cubicBezTo>
                  <a:cubicBezTo>
                    <a:pt x="123" y="394"/>
                    <a:pt x="56" y="551"/>
                    <a:pt x="23" y="718"/>
                  </a:cubicBezTo>
                  <a:cubicBezTo>
                    <a:pt x="0" y="886"/>
                    <a:pt x="23" y="1054"/>
                    <a:pt x="79" y="1188"/>
                  </a:cubicBezTo>
                  <a:cubicBezTo>
                    <a:pt x="112" y="1255"/>
                    <a:pt x="157" y="1311"/>
                    <a:pt x="190" y="1367"/>
                  </a:cubicBezTo>
                  <a:lnTo>
                    <a:pt x="269" y="1389"/>
                  </a:lnTo>
                  <a:lnTo>
                    <a:pt x="324" y="1355"/>
                  </a:lnTo>
                  <a:cubicBezTo>
                    <a:pt x="380" y="1344"/>
                    <a:pt x="436" y="1299"/>
                    <a:pt x="503" y="1266"/>
                  </a:cubicBezTo>
                  <a:lnTo>
                    <a:pt x="637" y="1199"/>
                  </a:lnTo>
                  <a:lnTo>
                    <a:pt x="727" y="1165"/>
                  </a:lnTo>
                  <a:lnTo>
                    <a:pt x="917" y="1132"/>
                  </a:lnTo>
                  <a:lnTo>
                    <a:pt x="1274" y="1087"/>
                  </a:lnTo>
                  <a:cubicBezTo>
                    <a:pt x="1364" y="1076"/>
                    <a:pt x="1464" y="1065"/>
                    <a:pt x="1486" y="1065"/>
                  </a:cubicBezTo>
                  <a:lnTo>
                    <a:pt x="1565" y="1288"/>
                  </a:lnTo>
                  <a:cubicBezTo>
                    <a:pt x="1632" y="1188"/>
                    <a:pt x="1676" y="1076"/>
                    <a:pt x="1688" y="964"/>
                  </a:cubicBezTo>
                  <a:cubicBezTo>
                    <a:pt x="1721" y="707"/>
                    <a:pt x="1632" y="462"/>
                    <a:pt x="1475" y="283"/>
                  </a:cubicBezTo>
                  <a:cubicBezTo>
                    <a:pt x="1352" y="137"/>
                    <a:pt x="1185" y="48"/>
                    <a:pt x="995" y="15"/>
                  </a:cubicBezTo>
                  <a:cubicBezTo>
                    <a:pt x="943" y="5"/>
                    <a:pt x="891"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1"/>
            <p:cNvSpPr/>
            <p:nvPr/>
          </p:nvSpPr>
          <p:spPr>
            <a:xfrm>
              <a:off x="7866325" y="4431050"/>
              <a:ext cx="73800" cy="63350"/>
            </a:xfrm>
            <a:custGeom>
              <a:avLst/>
              <a:gdLst/>
              <a:ahLst/>
              <a:cxnLst/>
              <a:rect l="l" t="t" r="r" b="b"/>
              <a:pathLst>
                <a:path w="1476" h="1267" extrusionOk="0">
                  <a:moveTo>
                    <a:pt x="742" y="606"/>
                  </a:moveTo>
                  <a:cubicBezTo>
                    <a:pt x="748" y="606"/>
                    <a:pt x="754" y="606"/>
                    <a:pt x="761" y="607"/>
                  </a:cubicBezTo>
                  <a:cubicBezTo>
                    <a:pt x="940" y="639"/>
                    <a:pt x="910" y="889"/>
                    <a:pt x="756" y="889"/>
                  </a:cubicBezTo>
                  <a:cubicBezTo>
                    <a:pt x="747" y="889"/>
                    <a:pt x="737" y="888"/>
                    <a:pt x="727" y="886"/>
                  </a:cubicBezTo>
                  <a:cubicBezTo>
                    <a:pt x="545" y="865"/>
                    <a:pt x="589" y="606"/>
                    <a:pt x="742" y="606"/>
                  </a:cubicBezTo>
                  <a:close/>
                  <a:moveTo>
                    <a:pt x="743" y="0"/>
                  </a:moveTo>
                  <a:cubicBezTo>
                    <a:pt x="651" y="0"/>
                    <a:pt x="560" y="19"/>
                    <a:pt x="470" y="60"/>
                  </a:cubicBezTo>
                  <a:cubicBezTo>
                    <a:pt x="515" y="238"/>
                    <a:pt x="571" y="417"/>
                    <a:pt x="649" y="585"/>
                  </a:cubicBezTo>
                  <a:cubicBezTo>
                    <a:pt x="615" y="607"/>
                    <a:pt x="582" y="652"/>
                    <a:pt x="571" y="697"/>
                  </a:cubicBezTo>
                  <a:cubicBezTo>
                    <a:pt x="392" y="663"/>
                    <a:pt x="224" y="652"/>
                    <a:pt x="57" y="652"/>
                  </a:cubicBezTo>
                  <a:lnTo>
                    <a:pt x="12" y="652"/>
                  </a:lnTo>
                  <a:cubicBezTo>
                    <a:pt x="1" y="741"/>
                    <a:pt x="1" y="819"/>
                    <a:pt x="12" y="898"/>
                  </a:cubicBezTo>
                  <a:cubicBezTo>
                    <a:pt x="23" y="1043"/>
                    <a:pt x="113" y="1166"/>
                    <a:pt x="202" y="1266"/>
                  </a:cubicBezTo>
                  <a:cubicBezTo>
                    <a:pt x="358" y="1210"/>
                    <a:pt x="593" y="1099"/>
                    <a:pt x="671" y="931"/>
                  </a:cubicBezTo>
                  <a:cubicBezTo>
                    <a:pt x="694" y="942"/>
                    <a:pt x="738" y="942"/>
                    <a:pt x="761" y="942"/>
                  </a:cubicBezTo>
                  <a:cubicBezTo>
                    <a:pt x="783" y="987"/>
                    <a:pt x="794" y="1021"/>
                    <a:pt x="794" y="1043"/>
                  </a:cubicBezTo>
                  <a:cubicBezTo>
                    <a:pt x="895" y="1032"/>
                    <a:pt x="1286" y="987"/>
                    <a:pt x="1364" y="976"/>
                  </a:cubicBezTo>
                  <a:lnTo>
                    <a:pt x="1409" y="1099"/>
                  </a:lnTo>
                  <a:cubicBezTo>
                    <a:pt x="1431" y="1032"/>
                    <a:pt x="1465" y="965"/>
                    <a:pt x="1476" y="886"/>
                  </a:cubicBezTo>
                  <a:cubicBezTo>
                    <a:pt x="1420" y="875"/>
                    <a:pt x="1342" y="864"/>
                    <a:pt x="1264" y="831"/>
                  </a:cubicBezTo>
                  <a:cubicBezTo>
                    <a:pt x="1174" y="808"/>
                    <a:pt x="1062" y="775"/>
                    <a:pt x="962" y="764"/>
                  </a:cubicBezTo>
                  <a:cubicBezTo>
                    <a:pt x="962" y="719"/>
                    <a:pt x="951" y="663"/>
                    <a:pt x="917" y="618"/>
                  </a:cubicBezTo>
                  <a:cubicBezTo>
                    <a:pt x="1029" y="473"/>
                    <a:pt x="1152" y="317"/>
                    <a:pt x="1252" y="194"/>
                  </a:cubicBezTo>
                  <a:cubicBezTo>
                    <a:pt x="1103" y="75"/>
                    <a:pt x="925" y="0"/>
                    <a:pt x="7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1"/>
            <p:cNvSpPr/>
            <p:nvPr/>
          </p:nvSpPr>
          <p:spPr>
            <a:xfrm>
              <a:off x="7845125" y="4334000"/>
              <a:ext cx="156450" cy="30800"/>
            </a:xfrm>
            <a:custGeom>
              <a:avLst/>
              <a:gdLst/>
              <a:ahLst/>
              <a:cxnLst/>
              <a:rect l="l" t="t" r="r" b="b"/>
              <a:pathLst>
                <a:path w="3129" h="616" extrusionOk="0">
                  <a:moveTo>
                    <a:pt x="12" y="1"/>
                  </a:moveTo>
                  <a:lnTo>
                    <a:pt x="0" y="90"/>
                  </a:lnTo>
                  <a:cubicBezTo>
                    <a:pt x="291" y="168"/>
                    <a:pt x="883" y="280"/>
                    <a:pt x="1553" y="392"/>
                  </a:cubicBezTo>
                  <a:cubicBezTo>
                    <a:pt x="2235" y="503"/>
                    <a:pt x="2827" y="582"/>
                    <a:pt x="3118" y="615"/>
                  </a:cubicBezTo>
                  <a:lnTo>
                    <a:pt x="3129" y="515"/>
                  </a:lnTo>
                  <a:lnTo>
                    <a:pt x="12"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a:off x="7836725" y="4329550"/>
              <a:ext cx="174900" cy="33150"/>
            </a:xfrm>
            <a:custGeom>
              <a:avLst/>
              <a:gdLst/>
              <a:ahLst/>
              <a:cxnLst/>
              <a:rect l="l" t="t" r="r" b="b"/>
              <a:pathLst>
                <a:path w="3498" h="663" extrusionOk="0">
                  <a:moveTo>
                    <a:pt x="12" y="0"/>
                  </a:moveTo>
                  <a:lnTo>
                    <a:pt x="1" y="67"/>
                  </a:lnTo>
                  <a:cubicBezTo>
                    <a:pt x="1" y="101"/>
                    <a:pt x="772" y="246"/>
                    <a:pt x="1733" y="414"/>
                  </a:cubicBezTo>
                  <a:cubicBezTo>
                    <a:pt x="2611" y="557"/>
                    <a:pt x="3340" y="662"/>
                    <a:pt x="3459" y="662"/>
                  </a:cubicBezTo>
                  <a:cubicBezTo>
                    <a:pt x="3470" y="662"/>
                    <a:pt x="3476" y="661"/>
                    <a:pt x="3476" y="660"/>
                  </a:cubicBezTo>
                  <a:lnTo>
                    <a:pt x="3498" y="592"/>
                  </a:lnTo>
                  <a:lnTo>
                    <a:pt x="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a:off x="7837275" y="4328650"/>
              <a:ext cx="174350" cy="29750"/>
            </a:xfrm>
            <a:custGeom>
              <a:avLst/>
              <a:gdLst/>
              <a:ahLst/>
              <a:cxnLst/>
              <a:rect l="l" t="t" r="r" b="b"/>
              <a:pathLst>
                <a:path w="3487" h="595" extrusionOk="0">
                  <a:moveTo>
                    <a:pt x="39" y="1"/>
                  </a:moveTo>
                  <a:cubicBezTo>
                    <a:pt x="14" y="1"/>
                    <a:pt x="1" y="3"/>
                    <a:pt x="1" y="7"/>
                  </a:cubicBezTo>
                  <a:cubicBezTo>
                    <a:pt x="1" y="29"/>
                    <a:pt x="772" y="197"/>
                    <a:pt x="1733" y="354"/>
                  </a:cubicBezTo>
                  <a:cubicBezTo>
                    <a:pt x="2579" y="499"/>
                    <a:pt x="3282" y="595"/>
                    <a:pt x="3449" y="595"/>
                  </a:cubicBezTo>
                  <a:cubicBezTo>
                    <a:pt x="3474" y="595"/>
                    <a:pt x="3487" y="592"/>
                    <a:pt x="3487" y="588"/>
                  </a:cubicBezTo>
                  <a:cubicBezTo>
                    <a:pt x="3487" y="566"/>
                    <a:pt x="2716" y="409"/>
                    <a:pt x="1755" y="242"/>
                  </a:cubicBezTo>
                  <a:cubicBezTo>
                    <a:pt x="909" y="96"/>
                    <a:pt x="206" y="1"/>
                    <a:pt x="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1"/>
            <p:cNvSpPr/>
            <p:nvPr/>
          </p:nvSpPr>
          <p:spPr>
            <a:xfrm>
              <a:off x="7836725" y="4384850"/>
              <a:ext cx="156500" cy="28550"/>
            </a:xfrm>
            <a:custGeom>
              <a:avLst/>
              <a:gdLst/>
              <a:ahLst/>
              <a:cxnLst/>
              <a:rect l="l" t="t" r="r" b="b"/>
              <a:pathLst>
                <a:path w="3130" h="571" extrusionOk="0">
                  <a:moveTo>
                    <a:pt x="12" y="0"/>
                  </a:moveTo>
                  <a:lnTo>
                    <a:pt x="1" y="56"/>
                  </a:lnTo>
                  <a:cubicBezTo>
                    <a:pt x="146" y="79"/>
                    <a:pt x="3062" y="570"/>
                    <a:pt x="3107" y="570"/>
                  </a:cubicBezTo>
                  <a:lnTo>
                    <a:pt x="3118" y="514"/>
                  </a:lnTo>
                  <a:cubicBezTo>
                    <a:pt x="3129" y="514"/>
                    <a:pt x="157" y="12"/>
                    <a:pt x="12"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1"/>
            <p:cNvSpPr/>
            <p:nvPr/>
          </p:nvSpPr>
          <p:spPr>
            <a:xfrm>
              <a:off x="7834525" y="4399950"/>
              <a:ext cx="155900" cy="29100"/>
            </a:xfrm>
            <a:custGeom>
              <a:avLst/>
              <a:gdLst/>
              <a:ahLst/>
              <a:cxnLst/>
              <a:rect l="l" t="t" r="r" b="b"/>
              <a:pathLst>
                <a:path w="3118" h="582" extrusionOk="0">
                  <a:moveTo>
                    <a:pt x="22" y="0"/>
                  </a:moveTo>
                  <a:lnTo>
                    <a:pt x="0" y="56"/>
                  </a:lnTo>
                  <a:lnTo>
                    <a:pt x="3106" y="581"/>
                  </a:lnTo>
                  <a:lnTo>
                    <a:pt x="3117" y="525"/>
                  </a:lnTo>
                  <a:cubicBezTo>
                    <a:pt x="3106" y="525"/>
                    <a:pt x="67" y="22"/>
                    <a:pt x="22"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1"/>
            <p:cNvSpPr/>
            <p:nvPr/>
          </p:nvSpPr>
          <p:spPr>
            <a:xfrm>
              <a:off x="7826675" y="4386850"/>
              <a:ext cx="175050" cy="39000"/>
            </a:xfrm>
            <a:custGeom>
              <a:avLst/>
              <a:gdLst/>
              <a:ahLst/>
              <a:cxnLst/>
              <a:rect l="l" t="t" r="r" b="b"/>
              <a:pathLst>
                <a:path w="3501" h="780" extrusionOk="0">
                  <a:moveTo>
                    <a:pt x="176" y="0"/>
                  </a:moveTo>
                  <a:cubicBezTo>
                    <a:pt x="104" y="0"/>
                    <a:pt x="44" y="24"/>
                    <a:pt x="34" y="106"/>
                  </a:cubicBezTo>
                  <a:cubicBezTo>
                    <a:pt x="1" y="296"/>
                    <a:pt x="258" y="262"/>
                    <a:pt x="369" y="296"/>
                  </a:cubicBezTo>
                  <a:cubicBezTo>
                    <a:pt x="1051" y="407"/>
                    <a:pt x="3174" y="765"/>
                    <a:pt x="3330" y="776"/>
                  </a:cubicBezTo>
                  <a:cubicBezTo>
                    <a:pt x="3339" y="778"/>
                    <a:pt x="3348" y="779"/>
                    <a:pt x="3357" y="779"/>
                  </a:cubicBezTo>
                  <a:cubicBezTo>
                    <a:pt x="3479" y="779"/>
                    <a:pt x="3500" y="562"/>
                    <a:pt x="3375" y="530"/>
                  </a:cubicBezTo>
                  <a:cubicBezTo>
                    <a:pt x="2481" y="374"/>
                    <a:pt x="1308" y="184"/>
                    <a:pt x="414" y="39"/>
                  </a:cubicBezTo>
                  <a:cubicBezTo>
                    <a:pt x="360" y="33"/>
                    <a:pt x="260" y="0"/>
                    <a:pt x="1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1"/>
            <p:cNvSpPr/>
            <p:nvPr/>
          </p:nvSpPr>
          <p:spPr>
            <a:xfrm>
              <a:off x="7831175" y="4345200"/>
              <a:ext cx="56450" cy="148100"/>
            </a:xfrm>
            <a:custGeom>
              <a:avLst/>
              <a:gdLst/>
              <a:ahLst/>
              <a:cxnLst/>
              <a:rect l="l" t="t" r="r" b="b"/>
              <a:pathLst>
                <a:path w="1129" h="2962" extrusionOk="0">
                  <a:moveTo>
                    <a:pt x="458" y="0"/>
                  </a:moveTo>
                  <a:cubicBezTo>
                    <a:pt x="425" y="257"/>
                    <a:pt x="0" y="2805"/>
                    <a:pt x="0" y="2805"/>
                  </a:cubicBezTo>
                  <a:lnTo>
                    <a:pt x="659" y="2961"/>
                  </a:lnTo>
                  <a:lnTo>
                    <a:pt x="1129" y="112"/>
                  </a:lnTo>
                  <a:lnTo>
                    <a:pt x="45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7960225" y="4366400"/>
              <a:ext cx="32450" cy="133000"/>
            </a:xfrm>
            <a:custGeom>
              <a:avLst/>
              <a:gdLst/>
              <a:ahLst/>
              <a:cxnLst/>
              <a:rect l="l" t="t" r="r" b="b"/>
              <a:pathLst>
                <a:path w="649" h="2660" extrusionOk="0">
                  <a:moveTo>
                    <a:pt x="447" y="1"/>
                  </a:moveTo>
                  <a:cubicBezTo>
                    <a:pt x="413" y="269"/>
                    <a:pt x="0" y="2660"/>
                    <a:pt x="0" y="2660"/>
                  </a:cubicBezTo>
                  <a:lnTo>
                    <a:pt x="212" y="2615"/>
                  </a:lnTo>
                  <a:cubicBezTo>
                    <a:pt x="212" y="2615"/>
                    <a:pt x="603" y="302"/>
                    <a:pt x="648" y="45"/>
                  </a:cubicBezTo>
                  <a:lnTo>
                    <a:pt x="44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7928375" y="4360850"/>
              <a:ext cx="48100" cy="143050"/>
            </a:xfrm>
            <a:custGeom>
              <a:avLst/>
              <a:gdLst/>
              <a:ahLst/>
              <a:cxnLst/>
              <a:rect l="l" t="t" r="r" b="b"/>
              <a:pathLst>
                <a:path w="962" h="2861" extrusionOk="0">
                  <a:moveTo>
                    <a:pt x="402" y="0"/>
                  </a:moveTo>
                  <a:cubicBezTo>
                    <a:pt x="402" y="0"/>
                    <a:pt x="56" y="2101"/>
                    <a:pt x="0" y="2413"/>
                  </a:cubicBezTo>
                  <a:lnTo>
                    <a:pt x="134" y="2402"/>
                  </a:lnTo>
                  <a:cubicBezTo>
                    <a:pt x="179" y="2525"/>
                    <a:pt x="235" y="2726"/>
                    <a:pt x="279" y="2860"/>
                  </a:cubicBezTo>
                  <a:lnTo>
                    <a:pt x="514" y="2804"/>
                  </a:lnTo>
                  <a:lnTo>
                    <a:pt x="961" y="101"/>
                  </a:lnTo>
                  <a:lnTo>
                    <a:pt x="402"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41"/>
          <p:cNvGrpSpPr/>
          <p:nvPr/>
        </p:nvGrpSpPr>
        <p:grpSpPr>
          <a:xfrm>
            <a:off x="1358745" y="4388820"/>
            <a:ext cx="268200" cy="257520"/>
            <a:chOff x="7725575" y="4095450"/>
            <a:chExt cx="223500" cy="214600"/>
          </a:xfrm>
        </p:grpSpPr>
        <p:sp>
          <p:nvSpPr>
            <p:cNvPr id="1029" name="Google Shape;1029;p41"/>
            <p:cNvSpPr/>
            <p:nvPr/>
          </p:nvSpPr>
          <p:spPr>
            <a:xfrm>
              <a:off x="7732825" y="4095450"/>
              <a:ext cx="216250" cy="206750"/>
            </a:xfrm>
            <a:custGeom>
              <a:avLst/>
              <a:gdLst/>
              <a:ahLst/>
              <a:cxnLst/>
              <a:rect l="l" t="t" r="r" b="b"/>
              <a:pathLst>
                <a:path w="4325" h="4135" extrusionOk="0">
                  <a:moveTo>
                    <a:pt x="2101" y="1"/>
                  </a:moveTo>
                  <a:lnTo>
                    <a:pt x="1107" y="861"/>
                  </a:lnTo>
                  <a:lnTo>
                    <a:pt x="1062" y="895"/>
                  </a:lnTo>
                  <a:lnTo>
                    <a:pt x="1017" y="928"/>
                  </a:lnTo>
                  <a:lnTo>
                    <a:pt x="906" y="1029"/>
                  </a:lnTo>
                  <a:lnTo>
                    <a:pt x="861" y="1062"/>
                  </a:lnTo>
                  <a:lnTo>
                    <a:pt x="827" y="1096"/>
                  </a:lnTo>
                  <a:lnTo>
                    <a:pt x="124" y="1699"/>
                  </a:lnTo>
                  <a:lnTo>
                    <a:pt x="79" y="1721"/>
                  </a:lnTo>
                  <a:lnTo>
                    <a:pt x="56" y="1744"/>
                  </a:lnTo>
                  <a:lnTo>
                    <a:pt x="23" y="1766"/>
                  </a:lnTo>
                  <a:lnTo>
                    <a:pt x="1" y="1789"/>
                  </a:lnTo>
                  <a:lnTo>
                    <a:pt x="2001" y="4135"/>
                  </a:lnTo>
                  <a:lnTo>
                    <a:pt x="2012" y="4135"/>
                  </a:lnTo>
                  <a:lnTo>
                    <a:pt x="2023" y="4124"/>
                  </a:lnTo>
                  <a:lnTo>
                    <a:pt x="2056" y="4101"/>
                  </a:lnTo>
                  <a:lnTo>
                    <a:pt x="2079" y="4079"/>
                  </a:lnTo>
                  <a:lnTo>
                    <a:pt x="2123" y="4045"/>
                  </a:lnTo>
                  <a:lnTo>
                    <a:pt x="2816" y="3453"/>
                  </a:lnTo>
                  <a:lnTo>
                    <a:pt x="2861" y="3409"/>
                  </a:lnTo>
                  <a:lnTo>
                    <a:pt x="2906" y="3386"/>
                  </a:lnTo>
                  <a:lnTo>
                    <a:pt x="3017" y="3286"/>
                  </a:lnTo>
                  <a:lnTo>
                    <a:pt x="3062" y="3263"/>
                  </a:lnTo>
                  <a:lnTo>
                    <a:pt x="3096" y="3219"/>
                  </a:lnTo>
                  <a:lnTo>
                    <a:pt x="4325" y="2168"/>
                  </a:lnTo>
                  <a:lnTo>
                    <a:pt x="4302" y="2168"/>
                  </a:lnTo>
                  <a:lnTo>
                    <a:pt x="4202" y="2023"/>
                  </a:lnTo>
                  <a:lnTo>
                    <a:pt x="3811" y="1498"/>
                  </a:lnTo>
                  <a:lnTo>
                    <a:pt x="3732" y="1386"/>
                  </a:lnTo>
                  <a:lnTo>
                    <a:pt x="3677" y="1330"/>
                  </a:lnTo>
                  <a:lnTo>
                    <a:pt x="3632" y="1319"/>
                  </a:lnTo>
                  <a:lnTo>
                    <a:pt x="3297" y="1219"/>
                  </a:lnTo>
                  <a:lnTo>
                    <a:pt x="3207" y="1208"/>
                  </a:lnTo>
                  <a:lnTo>
                    <a:pt x="3062" y="1096"/>
                  </a:lnTo>
                  <a:lnTo>
                    <a:pt x="2693" y="861"/>
                  </a:lnTo>
                  <a:lnTo>
                    <a:pt x="2582" y="772"/>
                  </a:lnTo>
                  <a:lnTo>
                    <a:pt x="2626" y="660"/>
                  </a:lnTo>
                  <a:lnTo>
                    <a:pt x="2660" y="559"/>
                  </a:lnTo>
                  <a:lnTo>
                    <a:pt x="2760" y="347"/>
                  </a:lnTo>
                  <a:lnTo>
                    <a:pt x="2559" y="247"/>
                  </a:lnTo>
                  <a:lnTo>
                    <a:pt x="2425" y="168"/>
                  </a:lnTo>
                  <a:lnTo>
                    <a:pt x="2246" y="68"/>
                  </a:lnTo>
                  <a:lnTo>
                    <a:pt x="21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7735625" y="4180400"/>
              <a:ext cx="103400" cy="120700"/>
            </a:xfrm>
            <a:custGeom>
              <a:avLst/>
              <a:gdLst/>
              <a:ahLst/>
              <a:cxnLst/>
              <a:rect l="l" t="t" r="r" b="b"/>
              <a:pathLst>
                <a:path w="2068" h="2414" extrusionOk="0">
                  <a:moveTo>
                    <a:pt x="68" y="0"/>
                  </a:moveTo>
                  <a:lnTo>
                    <a:pt x="0" y="45"/>
                  </a:lnTo>
                  <a:lnTo>
                    <a:pt x="2000" y="2413"/>
                  </a:lnTo>
                  <a:lnTo>
                    <a:pt x="2067" y="2358"/>
                  </a:lnTo>
                  <a:cubicBezTo>
                    <a:pt x="1889" y="2112"/>
                    <a:pt x="1520" y="1676"/>
                    <a:pt x="1084" y="1151"/>
                  </a:cubicBezTo>
                  <a:cubicBezTo>
                    <a:pt x="660" y="637"/>
                    <a:pt x="269" y="201"/>
                    <a:pt x="68"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7727225" y="4175350"/>
              <a:ext cx="115700" cy="134150"/>
            </a:xfrm>
            <a:custGeom>
              <a:avLst/>
              <a:gdLst/>
              <a:ahLst/>
              <a:cxnLst/>
              <a:rect l="l" t="t" r="r" b="b"/>
              <a:pathLst>
                <a:path w="2314" h="2683" extrusionOk="0">
                  <a:moveTo>
                    <a:pt x="58" y="0"/>
                  </a:moveTo>
                  <a:cubicBezTo>
                    <a:pt x="57" y="0"/>
                    <a:pt x="57" y="0"/>
                    <a:pt x="57" y="1"/>
                  </a:cubicBezTo>
                  <a:lnTo>
                    <a:pt x="1" y="34"/>
                  </a:lnTo>
                  <a:lnTo>
                    <a:pt x="2235" y="2682"/>
                  </a:lnTo>
                  <a:lnTo>
                    <a:pt x="2291" y="2637"/>
                  </a:lnTo>
                  <a:cubicBezTo>
                    <a:pt x="2314" y="2626"/>
                    <a:pt x="1833" y="2012"/>
                    <a:pt x="1219" y="1285"/>
                  </a:cubicBezTo>
                  <a:cubicBezTo>
                    <a:pt x="610" y="566"/>
                    <a:pt x="89"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7725575" y="4178150"/>
              <a:ext cx="114550" cy="131900"/>
            </a:xfrm>
            <a:custGeom>
              <a:avLst/>
              <a:gdLst/>
              <a:ahLst/>
              <a:cxnLst/>
              <a:rect l="l" t="t" r="r" b="b"/>
              <a:pathLst>
                <a:path w="2291" h="2638" extrusionOk="0">
                  <a:moveTo>
                    <a:pt x="35" y="0"/>
                  </a:moveTo>
                  <a:cubicBezTo>
                    <a:pt x="34" y="0"/>
                    <a:pt x="34" y="0"/>
                    <a:pt x="34" y="0"/>
                  </a:cubicBezTo>
                  <a:cubicBezTo>
                    <a:pt x="0" y="12"/>
                    <a:pt x="492" y="615"/>
                    <a:pt x="1106" y="1352"/>
                  </a:cubicBezTo>
                  <a:cubicBezTo>
                    <a:pt x="1715" y="2072"/>
                    <a:pt x="2225" y="2637"/>
                    <a:pt x="2267" y="2637"/>
                  </a:cubicBezTo>
                  <a:cubicBezTo>
                    <a:pt x="2268" y="2637"/>
                    <a:pt x="2268" y="2637"/>
                    <a:pt x="2268" y="2637"/>
                  </a:cubicBezTo>
                  <a:cubicBezTo>
                    <a:pt x="2291" y="2615"/>
                    <a:pt x="1810" y="2012"/>
                    <a:pt x="1196" y="1285"/>
                  </a:cubicBezTo>
                  <a:cubicBezTo>
                    <a:pt x="587" y="566"/>
                    <a:pt x="66" y="0"/>
                    <a:pt x="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7835075" y="4123950"/>
              <a:ext cx="82150" cy="81950"/>
            </a:xfrm>
            <a:custGeom>
              <a:avLst/>
              <a:gdLst/>
              <a:ahLst/>
              <a:cxnLst/>
              <a:rect l="l" t="t" r="r" b="b"/>
              <a:pathLst>
                <a:path w="1643" h="1639" extrusionOk="0">
                  <a:moveTo>
                    <a:pt x="604" y="1"/>
                  </a:moveTo>
                  <a:cubicBezTo>
                    <a:pt x="492" y="34"/>
                    <a:pt x="391" y="90"/>
                    <a:pt x="302" y="168"/>
                  </a:cubicBezTo>
                  <a:cubicBezTo>
                    <a:pt x="101" y="336"/>
                    <a:pt x="0" y="582"/>
                    <a:pt x="0" y="827"/>
                  </a:cubicBezTo>
                  <a:cubicBezTo>
                    <a:pt x="0" y="1006"/>
                    <a:pt x="78" y="1196"/>
                    <a:pt x="201" y="1353"/>
                  </a:cubicBezTo>
                  <a:cubicBezTo>
                    <a:pt x="356" y="1546"/>
                    <a:pt x="586" y="1639"/>
                    <a:pt x="818" y="1639"/>
                  </a:cubicBezTo>
                  <a:cubicBezTo>
                    <a:pt x="855" y="1639"/>
                    <a:pt x="891" y="1636"/>
                    <a:pt x="928" y="1632"/>
                  </a:cubicBezTo>
                  <a:cubicBezTo>
                    <a:pt x="1084" y="1610"/>
                    <a:pt x="1240" y="1543"/>
                    <a:pt x="1363" y="1431"/>
                  </a:cubicBezTo>
                  <a:cubicBezTo>
                    <a:pt x="1486" y="1319"/>
                    <a:pt x="1564" y="1185"/>
                    <a:pt x="1609" y="1040"/>
                  </a:cubicBezTo>
                  <a:cubicBezTo>
                    <a:pt x="1620" y="973"/>
                    <a:pt x="1643" y="906"/>
                    <a:pt x="1643" y="827"/>
                  </a:cubicBezTo>
                  <a:lnTo>
                    <a:pt x="1632" y="760"/>
                  </a:lnTo>
                  <a:lnTo>
                    <a:pt x="1564" y="749"/>
                  </a:lnTo>
                  <a:cubicBezTo>
                    <a:pt x="1564" y="749"/>
                    <a:pt x="1531" y="727"/>
                    <a:pt x="1475" y="716"/>
                  </a:cubicBezTo>
                  <a:lnTo>
                    <a:pt x="1263" y="660"/>
                  </a:lnTo>
                  <a:lnTo>
                    <a:pt x="1229" y="660"/>
                  </a:lnTo>
                  <a:lnTo>
                    <a:pt x="1151" y="638"/>
                  </a:lnTo>
                  <a:lnTo>
                    <a:pt x="995" y="537"/>
                  </a:lnTo>
                  <a:cubicBezTo>
                    <a:pt x="916" y="481"/>
                    <a:pt x="604" y="269"/>
                    <a:pt x="525" y="213"/>
                  </a:cubicBezTo>
                  <a:lnTo>
                    <a:pt x="6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1"/>
            <p:cNvSpPr/>
            <p:nvPr/>
          </p:nvSpPr>
          <p:spPr>
            <a:xfrm>
              <a:off x="7769725" y="4136750"/>
              <a:ext cx="121200" cy="133250"/>
            </a:xfrm>
            <a:custGeom>
              <a:avLst/>
              <a:gdLst/>
              <a:ahLst/>
              <a:cxnLst/>
              <a:rect l="l" t="t" r="r" b="b"/>
              <a:pathLst>
                <a:path w="2424" h="2665" extrusionOk="0">
                  <a:moveTo>
                    <a:pt x="200" y="1"/>
                  </a:moveTo>
                  <a:cubicBezTo>
                    <a:pt x="176" y="1"/>
                    <a:pt x="150" y="11"/>
                    <a:pt x="123" y="35"/>
                  </a:cubicBezTo>
                  <a:cubicBezTo>
                    <a:pt x="0" y="136"/>
                    <a:pt x="168" y="270"/>
                    <a:pt x="235" y="348"/>
                  </a:cubicBezTo>
                  <a:cubicBezTo>
                    <a:pt x="760" y="951"/>
                    <a:pt x="1497" y="1834"/>
                    <a:pt x="2011" y="2449"/>
                  </a:cubicBezTo>
                  <a:lnTo>
                    <a:pt x="2168" y="2627"/>
                  </a:lnTo>
                  <a:cubicBezTo>
                    <a:pt x="2186" y="2653"/>
                    <a:pt x="2211" y="2664"/>
                    <a:pt x="2237" y="2664"/>
                  </a:cubicBezTo>
                  <a:cubicBezTo>
                    <a:pt x="2323" y="2664"/>
                    <a:pt x="2424" y="2545"/>
                    <a:pt x="2346" y="2460"/>
                  </a:cubicBezTo>
                  <a:cubicBezTo>
                    <a:pt x="1754" y="1778"/>
                    <a:pt x="994" y="873"/>
                    <a:pt x="425" y="180"/>
                  </a:cubicBezTo>
                  <a:cubicBezTo>
                    <a:pt x="364" y="128"/>
                    <a:pt x="289" y="1"/>
                    <a:pt x="2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1"/>
            <p:cNvSpPr/>
            <p:nvPr/>
          </p:nvSpPr>
          <p:spPr>
            <a:xfrm>
              <a:off x="7785925" y="4138500"/>
              <a:ext cx="101700" cy="119000"/>
            </a:xfrm>
            <a:custGeom>
              <a:avLst/>
              <a:gdLst/>
              <a:ahLst/>
              <a:cxnLst/>
              <a:rect l="l" t="t" r="r" b="b"/>
              <a:pathLst>
                <a:path w="2034" h="2380" extrusionOk="0">
                  <a:moveTo>
                    <a:pt x="45" y="0"/>
                  </a:moveTo>
                  <a:lnTo>
                    <a:pt x="0" y="34"/>
                  </a:lnTo>
                  <a:cubicBezTo>
                    <a:pt x="436" y="559"/>
                    <a:pt x="1453" y="1743"/>
                    <a:pt x="1866" y="2246"/>
                  </a:cubicBezTo>
                  <a:cubicBezTo>
                    <a:pt x="1911" y="2279"/>
                    <a:pt x="1955" y="2335"/>
                    <a:pt x="2000" y="2380"/>
                  </a:cubicBezTo>
                  <a:lnTo>
                    <a:pt x="2034" y="2358"/>
                  </a:lnTo>
                  <a:cubicBezTo>
                    <a:pt x="1553" y="1765"/>
                    <a:pt x="548" y="581"/>
                    <a:pt x="45" y="0"/>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1"/>
            <p:cNvSpPr/>
            <p:nvPr/>
          </p:nvSpPr>
          <p:spPr>
            <a:xfrm>
              <a:off x="7773625" y="4148550"/>
              <a:ext cx="102250" cy="120150"/>
            </a:xfrm>
            <a:custGeom>
              <a:avLst/>
              <a:gdLst/>
              <a:ahLst/>
              <a:cxnLst/>
              <a:rect l="l" t="t" r="r" b="b"/>
              <a:pathLst>
                <a:path w="2045" h="2403" extrusionOk="0">
                  <a:moveTo>
                    <a:pt x="45" y="0"/>
                  </a:moveTo>
                  <a:lnTo>
                    <a:pt x="0" y="45"/>
                  </a:lnTo>
                  <a:cubicBezTo>
                    <a:pt x="414" y="525"/>
                    <a:pt x="1620" y="1944"/>
                    <a:pt x="2000" y="2402"/>
                  </a:cubicBezTo>
                  <a:lnTo>
                    <a:pt x="2045" y="2369"/>
                  </a:lnTo>
                  <a:cubicBezTo>
                    <a:pt x="2000" y="2313"/>
                    <a:pt x="1922" y="2213"/>
                    <a:pt x="1922" y="2213"/>
                  </a:cubicBezTo>
                  <a:cubicBezTo>
                    <a:pt x="1643" y="1877"/>
                    <a:pt x="358" y="369"/>
                    <a:pt x="45" y="0"/>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7839525" y="4128450"/>
              <a:ext cx="75450" cy="69300"/>
            </a:xfrm>
            <a:custGeom>
              <a:avLst/>
              <a:gdLst/>
              <a:ahLst/>
              <a:cxnLst/>
              <a:rect l="l" t="t" r="r" b="b"/>
              <a:pathLst>
                <a:path w="1509" h="1386" extrusionOk="0">
                  <a:moveTo>
                    <a:pt x="756" y="559"/>
                  </a:moveTo>
                  <a:cubicBezTo>
                    <a:pt x="865" y="559"/>
                    <a:pt x="956" y="705"/>
                    <a:pt x="850" y="793"/>
                  </a:cubicBezTo>
                  <a:cubicBezTo>
                    <a:pt x="822" y="816"/>
                    <a:pt x="793" y="826"/>
                    <a:pt x="766" y="826"/>
                  </a:cubicBezTo>
                  <a:cubicBezTo>
                    <a:pt x="659" y="826"/>
                    <a:pt x="573" y="681"/>
                    <a:pt x="671" y="592"/>
                  </a:cubicBezTo>
                  <a:cubicBezTo>
                    <a:pt x="699" y="569"/>
                    <a:pt x="728" y="559"/>
                    <a:pt x="756" y="559"/>
                  </a:cubicBezTo>
                  <a:close/>
                  <a:moveTo>
                    <a:pt x="459" y="0"/>
                  </a:moveTo>
                  <a:lnTo>
                    <a:pt x="459" y="0"/>
                  </a:lnTo>
                  <a:cubicBezTo>
                    <a:pt x="392" y="34"/>
                    <a:pt x="336" y="67"/>
                    <a:pt x="280" y="112"/>
                  </a:cubicBezTo>
                  <a:cubicBezTo>
                    <a:pt x="358" y="268"/>
                    <a:pt x="481" y="402"/>
                    <a:pt x="593" y="559"/>
                  </a:cubicBezTo>
                  <a:cubicBezTo>
                    <a:pt x="559" y="603"/>
                    <a:pt x="526" y="648"/>
                    <a:pt x="526" y="682"/>
                  </a:cubicBezTo>
                  <a:cubicBezTo>
                    <a:pt x="336" y="726"/>
                    <a:pt x="168" y="771"/>
                    <a:pt x="1" y="793"/>
                  </a:cubicBezTo>
                  <a:cubicBezTo>
                    <a:pt x="57" y="1073"/>
                    <a:pt x="224" y="1318"/>
                    <a:pt x="503" y="1385"/>
                  </a:cubicBezTo>
                  <a:cubicBezTo>
                    <a:pt x="582" y="1229"/>
                    <a:pt x="638" y="1061"/>
                    <a:pt x="705" y="883"/>
                  </a:cubicBezTo>
                  <a:cubicBezTo>
                    <a:pt x="738" y="883"/>
                    <a:pt x="794" y="883"/>
                    <a:pt x="827" y="849"/>
                  </a:cubicBezTo>
                  <a:cubicBezTo>
                    <a:pt x="939" y="972"/>
                    <a:pt x="1062" y="1106"/>
                    <a:pt x="1185" y="1196"/>
                  </a:cubicBezTo>
                  <a:cubicBezTo>
                    <a:pt x="1196" y="1218"/>
                    <a:pt x="1219" y="1218"/>
                    <a:pt x="1230" y="1229"/>
                  </a:cubicBezTo>
                  <a:cubicBezTo>
                    <a:pt x="1319" y="1184"/>
                    <a:pt x="1364" y="1117"/>
                    <a:pt x="1408" y="1050"/>
                  </a:cubicBezTo>
                  <a:cubicBezTo>
                    <a:pt x="1487" y="939"/>
                    <a:pt x="1509" y="793"/>
                    <a:pt x="1487" y="659"/>
                  </a:cubicBezTo>
                  <a:lnTo>
                    <a:pt x="1151" y="570"/>
                  </a:lnTo>
                  <a:cubicBezTo>
                    <a:pt x="1073" y="592"/>
                    <a:pt x="1006" y="603"/>
                    <a:pt x="928" y="615"/>
                  </a:cubicBezTo>
                  <a:cubicBezTo>
                    <a:pt x="906" y="581"/>
                    <a:pt x="883" y="559"/>
                    <a:pt x="850" y="525"/>
                  </a:cubicBezTo>
                  <a:cubicBezTo>
                    <a:pt x="872" y="503"/>
                    <a:pt x="883" y="458"/>
                    <a:pt x="894" y="436"/>
                  </a:cubicBezTo>
                  <a:cubicBezTo>
                    <a:pt x="816" y="380"/>
                    <a:pt x="503" y="168"/>
                    <a:pt x="425" y="112"/>
                  </a:cubicBezTo>
                  <a:lnTo>
                    <a:pt x="4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7814975" y="4170350"/>
              <a:ext cx="127950" cy="116800"/>
            </a:xfrm>
            <a:custGeom>
              <a:avLst/>
              <a:gdLst/>
              <a:ahLst/>
              <a:cxnLst/>
              <a:rect l="l" t="t" r="r" b="b"/>
              <a:pathLst>
                <a:path w="2559" h="2336" extrusionOk="0">
                  <a:moveTo>
                    <a:pt x="2168" y="0"/>
                  </a:moveTo>
                  <a:cubicBezTo>
                    <a:pt x="2168" y="0"/>
                    <a:pt x="201" y="1665"/>
                    <a:pt x="0" y="1832"/>
                  </a:cubicBezTo>
                  <a:lnTo>
                    <a:pt x="436" y="2335"/>
                  </a:lnTo>
                  <a:cubicBezTo>
                    <a:pt x="637" y="2168"/>
                    <a:pt x="2559" y="525"/>
                    <a:pt x="2559" y="525"/>
                  </a:cubicBezTo>
                  <a:lnTo>
                    <a:pt x="2168"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7747375" y="4098800"/>
              <a:ext cx="106750" cy="90550"/>
            </a:xfrm>
            <a:custGeom>
              <a:avLst/>
              <a:gdLst/>
              <a:ahLst/>
              <a:cxnLst/>
              <a:rect l="l" t="t" r="r" b="b"/>
              <a:pathLst>
                <a:path w="2135" h="1811" extrusionOk="0">
                  <a:moveTo>
                    <a:pt x="1955" y="1"/>
                  </a:moveTo>
                  <a:cubicBezTo>
                    <a:pt x="1955" y="1"/>
                    <a:pt x="201" y="1498"/>
                    <a:pt x="0" y="1666"/>
                  </a:cubicBezTo>
                  <a:lnTo>
                    <a:pt x="123" y="1811"/>
                  </a:lnTo>
                  <a:cubicBezTo>
                    <a:pt x="324" y="1643"/>
                    <a:pt x="2134" y="101"/>
                    <a:pt x="2134" y="101"/>
                  </a:cubicBezTo>
                  <a:lnTo>
                    <a:pt x="1955"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7757975" y="4106650"/>
              <a:ext cx="112900" cy="108400"/>
            </a:xfrm>
            <a:custGeom>
              <a:avLst/>
              <a:gdLst/>
              <a:ahLst/>
              <a:cxnLst/>
              <a:rect l="l" t="t" r="r" b="b"/>
              <a:pathLst>
                <a:path w="2258" h="2168" extrusionOk="0">
                  <a:moveTo>
                    <a:pt x="2056" y="0"/>
                  </a:moveTo>
                  <a:cubicBezTo>
                    <a:pt x="2056" y="0"/>
                    <a:pt x="190" y="1587"/>
                    <a:pt x="0" y="1732"/>
                  </a:cubicBezTo>
                  <a:lnTo>
                    <a:pt x="358" y="2168"/>
                  </a:lnTo>
                  <a:cubicBezTo>
                    <a:pt x="559" y="2000"/>
                    <a:pt x="2190" y="615"/>
                    <a:pt x="2190" y="615"/>
                  </a:cubicBezTo>
                  <a:lnTo>
                    <a:pt x="2079" y="548"/>
                  </a:lnTo>
                  <a:lnTo>
                    <a:pt x="2123" y="436"/>
                  </a:lnTo>
                  <a:cubicBezTo>
                    <a:pt x="2146" y="369"/>
                    <a:pt x="2235" y="190"/>
                    <a:pt x="2257" y="112"/>
                  </a:cubicBezTo>
                  <a:lnTo>
                    <a:pt x="2056"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 name="Google Shape;1041;p41"/>
          <p:cNvSpPr/>
          <p:nvPr/>
        </p:nvSpPr>
        <p:spPr>
          <a:xfrm>
            <a:off x="7557234" y="163225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182208" y="20258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txBox="1">
            <a:spLocks noGrp="1"/>
          </p:cNvSpPr>
          <p:nvPr>
            <p:ph type="body" idx="1"/>
          </p:nvPr>
        </p:nvSpPr>
        <p:spPr>
          <a:xfrm>
            <a:off x="799950" y="1028463"/>
            <a:ext cx="7544100" cy="3041700"/>
          </a:xfrm>
          <a:prstGeom prst="rect">
            <a:avLst/>
          </a:prstGeom>
        </p:spPr>
        <p:txBody>
          <a:bodyPr spcFirstLastPara="1" wrap="square" lIns="90000" tIns="91425" rIns="90000" bIns="91425" anchor="t" anchorCtr="0">
            <a:noAutofit/>
          </a:bodyPr>
          <a:lstStyle/>
          <a:p>
            <a:pPr marL="457200" lvl="0" indent="-317500" algn="l" rtl="0">
              <a:lnSpc>
                <a:spcPct val="100000"/>
              </a:lnSpc>
              <a:spcBef>
                <a:spcPts val="0"/>
              </a:spcBef>
              <a:spcAft>
                <a:spcPts val="0"/>
              </a:spcAft>
              <a:buSzPts val="1400"/>
              <a:buChar char="●"/>
            </a:pPr>
            <a:r>
              <a:rPr lang="en" sz="1300" dirty="0"/>
              <a:t>Primary API data on air quality index collected from </a:t>
            </a:r>
            <a:r>
              <a:rPr lang="en" sz="1300" u="sng" dirty="0">
                <a:solidFill>
                  <a:schemeClr val="hlink"/>
                </a:solidFill>
                <a:hlinkClick r:id="rId3"/>
              </a:rPr>
              <a:t>https://aqicn.org/map/canada/</a:t>
            </a:r>
            <a:r>
              <a:rPr lang="en" sz="1300" dirty="0"/>
              <a:t>.  </a:t>
            </a:r>
            <a:endParaRPr sz="1300" dirty="0"/>
          </a:p>
          <a:p>
            <a:pPr marL="914400" lvl="1" indent="-317500" algn="l" rtl="0">
              <a:lnSpc>
                <a:spcPct val="100000"/>
              </a:lnSpc>
              <a:spcBef>
                <a:spcPts val="0"/>
              </a:spcBef>
              <a:spcAft>
                <a:spcPts val="0"/>
              </a:spcAft>
              <a:buSzPts val="1400"/>
              <a:buChar char="○"/>
            </a:pPr>
            <a:r>
              <a:rPr lang="en" sz="1300" dirty="0"/>
              <a:t>Ontario Ministry of the Environment - provided geolocation data for Ontario air quality stations</a:t>
            </a:r>
            <a:endParaRPr sz="1300" dirty="0"/>
          </a:p>
          <a:p>
            <a:pPr marL="914400" lvl="1" indent="-311150" algn="l" rtl="0">
              <a:lnSpc>
                <a:spcPct val="100000"/>
              </a:lnSpc>
              <a:spcBef>
                <a:spcPts val="0"/>
              </a:spcBef>
              <a:spcAft>
                <a:spcPts val="0"/>
              </a:spcAft>
              <a:buSzPts val="1300"/>
              <a:buChar char="○"/>
            </a:pPr>
            <a:r>
              <a:rPr lang="en" sz="1300" dirty="0"/>
              <a:t>OpenWeather API - air quality/weather forecasting data</a:t>
            </a:r>
            <a:endParaRPr sz="1300" dirty="0"/>
          </a:p>
          <a:p>
            <a:pPr marL="914400" lvl="0" indent="0" algn="l" rtl="0">
              <a:lnSpc>
                <a:spcPct val="100000"/>
              </a:lnSpc>
              <a:spcBef>
                <a:spcPts val="0"/>
              </a:spcBef>
              <a:spcAft>
                <a:spcPts val="0"/>
              </a:spcAft>
              <a:buNone/>
            </a:pPr>
            <a:endParaRPr sz="1300" dirty="0"/>
          </a:p>
          <a:p>
            <a:pPr marL="457200" lvl="0" indent="-311150" algn="l" rtl="0">
              <a:spcBef>
                <a:spcPts val="0"/>
              </a:spcBef>
              <a:spcAft>
                <a:spcPts val="0"/>
              </a:spcAft>
              <a:buSzPts val="1300"/>
              <a:buChar char="●"/>
            </a:pPr>
            <a:r>
              <a:rPr lang="en" sz="1300" dirty="0"/>
              <a:t>Parks data was generated from Geoapify API</a:t>
            </a:r>
            <a:endParaRPr sz="1300" dirty="0"/>
          </a:p>
          <a:p>
            <a:pPr marL="457200" lvl="0" indent="-311150" algn="l" rtl="0">
              <a:spcBef>
                <a:spcPts val="1000"/>
              </a:spcBef>
              <a:spcAft>
                <a:spcPts val="0"/>
              </a:spcAft>
              <a:buSzPts val="1300"/>
              <a:buChar char="●"/>
            </a:pPr>
            <a:r>
              <a:rPr lang="en" sz="1300" dirty="0"/>
              <a:t>Geolocations of power stations and other energy locations was pulled from the Global Power Plant Database (</a:t>
            </a:r>
            <a:r>
              <a:rPr lang="en" sz="1300" u="sng" dirty="0">
                <a:solidFill>
                  <a:schemeClr val="hlink"/>
                </a:solidFill>
                <a:hlinkClick r:id="rId4"/>
              </a:rPr>
              <a:t>https://datasets.wri.org/dataset/globalpowerplantdatabase</a:t>
            </a:r>
            <a:r>
              <a:rPr lang="en" sz="1300" dirty="0"/>
              <a:t>) </a:t>
            </a:r>
            <a:endParaRPr sz="1300" dirty="0"/>
          </a:p>
          <a:p>
            <a:pPr marL="457200" lvl="0" indent="-311150" algn="l" rtl="0">
              <a:lnSpc>
                <a:spcPct val="100000"/>
              </a:lnSpc>
              <a:spcBef>
                <a:spcPts val="1000"/>
              </a:spcBef>
              <a:spcAft>
                <a:spcPts val="0"/>
              </a:spcAft>
              <a:buSzPts val="1300"/>
              <a:buChar char="●"/>
            </a:pPr>
            <a:r>
              <a:rPr lang="en" sz="1300" dirty="0"/>
              <a:t>Minimal data cleaning:</a:t>
            </a:r>
            <a:endParaRPr sz="1300" dirty="0"/>
          </a:p>
          <a:p>
            <a:pPr marL="914400" lvl="1" indent="-311150" algn="l" rtl="0">
              <a:lnSpc>
                <a:spcPct val="100000"/>
              </a:lnSpc>
              <a:spcBef>
                <a:spcPts val="0"/>
              </a:spcBef>
              <a:spcAft>
                <a:spcPts val="0"/>
              </a:spcAft>
              <a:buSzPts val="1300"/>
              <a:buChar char="○"/>
            </a:pPr>
            <a:r>
              <a:rPr lang="en" sz="1300" dirty="0"/>
              <a:t>Converting to JSON file, removing a few US locations, removing missing data from datasets</a:t>
            </a:r>
            <a:endParaRPr sz="1300" dirty="0"/>
          </a:p>
          <a:p>
            <a:pPr marL="914400" lvl="1" indent="-311150" algn="l" rtl="0">
              <a:lnSpc>
                <a:spcPct val="100000"/>
              </a:lnSpc>
              <a:spcBef>
                <a:spcPts val="0"/>
              </a:spcBef>
              <a:spcAft>
                <a:spcPts val="1000"/>
              </a:spcAft>
              <a:buSzPts val="1300"/>
              <a:buChar char="○"/>
            </a:pPr>
            <a:r>
              <a:rPr lang="en" sz="1300" dirty="0"/>
              <a:t>Created Python Flask-Powered API and PostgreSQL DB to pass our AQI data and create JSONified data set in an attempt to build persistent data storage and live functionality for </a:t>
            </a:r>
            <a:r>
              <a:rPr lang="en" sz="1300"/>
              <a:t>our dashboard.</a:t>
            </a:r>
            <a:endParaRPr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7"/>
        <p:cNvGrpSpPr/>
        <p:nvPr/>
      </p:nvGrpSpPr>
      <p:grpSpPr>
        <a:xfrm>
          <a:off x="0" y="0"/>
          <a:ext cx="0" cy="0"/>
          <a:chOff x="0" y="0"/>
          <a:chExt cx="0" cy="0"/>
        </a:xfrm>
      </p:grpSpPr>
      <p:sp>
        <p:nvSpPr>
          <p:cNvPr id="1048" name="Google Shape;1048;p42"/>
          <p:cNvSpPr txBox="1">
            <a:spLocks noGrp="1"/>
          </p:cNvSpPr>
          <p:nvPr>
            <p:ph type="title"/>
          </p:nvPr>
        </p:nvSpPr>
        <p:spPr>
          <a:xfrm>
            <a:off x="720000" y="1217250"/>
            <a:ext cx="7704000" cy="2709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LIVE </a:t>
            </a:r>
            <a:endParaRPr/>
          </a:p>
          <a:p>
            <a:pPr marL="0" lvl="0" indent="0" algn="ctr" rtl="0">
              <a:spcBef>
                <a:spcPts val="0"/>
              </a:spcBef>
              <a:spcAft>
                <a:spcPts val="0"/>
              </a:spcAft>
              <a:buNone/>
            </a:pPr>
            <a:r>
              <a:rPr lang="en"/>
              <a:t>DEMO</a:t>
            </a:r>
            <a:endParaRPr/>
          </a:p>
        </p:txBody>
      </p:sp>
      <p:grpSp>
        <p:nvGrpSpPr>
          <p:cNvPr id="1049" name="Google Shape;1049;p42"/>
          <p:cNvGrpSpPr/>
          <p:nvPr/>
        </p:nvGrpSpPr>
        <p:grpSpPr>
          <a:xfrm>
            <a:off x="-1947012" y="1495924"/>
            <a:ext cx="4035096" cy="3324056"/>
            <a:chOff x="88365" y="8640220"/>
            <a:chExt cx="3103920" cy="2556180"/>
          </a:xfrm>
        </p:grpSpPr>
        <p:sp>
          <p:nvSpPr>
            <p:cNvPr id="1050" name="Google Shape;1050;p42"/>
            <p:cNvSpPr/>
            <p:nvPr/>
          </p:nvSpPr>
          <p:spPr>
            <a:xfrm>
              <a:off x="1765665" y="8640880"/>
              <a:ext cx="716040" cy="985500"/>
            </a:xfrm>
            <a:custGeom>
              <a:avLst/>
              <a:gdLst/>
              <a:ahLst/>
              <a:cxnLst/>
              <a:rect l="l" t="t" r="r" b="b"/>
              <a:pathLst>
                <a:path w="11934" h="16425" extrusionOk="0">
                  <a:moveTo>
                    <a:pt x="7877" y="0"/>
                  </a:moveTo>
                  <a:cubicBezTo>
                    <a:pt x="6738" y="0"/>
                    <a:pt x="5721" y="458"/>
                    <a:pt x="4984" y="1207"/>
                  </a:cubicBezTo>
                  <a:cubicBezTo>
                    <a:pt x="4492" y="794"/>
                    <a:pt x="3855" y="559"/>
                    <a:pt x="3162" y="559"/>
                  </a:cubicBezTo>
                  <a:cubicBezTo>
                    <a:pt x="1565" y="559"/>
                    <a:pt x="246" y="1877"/>
                    <a:pt x="246" y="3475"/>
                  </a:cubicBezTo>
                  <a:cubicBezTo>
                    <a:pt x="246" y="4123"/>
                    <a:pt x="447" y="4704"/>
                    <a:pt x="794" y="5185"/>
                  </a:cubicBezTo>
                  <a:cubicBezTo>
                    <a:pt x="302" y="5632"/>
                    <a:pt x="0" y="6257"/>
                    <a:pt x="0" y="6972"/>
                  </a:cubicBezTo>
                  <a:cubicBezTo>
                    <a:pt x="0" y="7855"/>
                    <a:pt x="470" y="8604"/>
                    <a:pt x="1174" y="9039"/>
                  </a:cubicBezTo>
                  <a:cubicBezTo>
                    <a:pt x="850" y="9509"/>
                    <a:pt x="648" y="10090"/>
                    <a:pt x="648" y="10704"/>
                  </a:cubicBezTo>
                  <a:cubicBezTo>
                    <a:pt x="648" y="12324"/>
                    <a:pt x="1956" y="13620"/>
                    <a:pt x="3576" y="13620"/>
                  </a:cubicBezTo>
                  <a:lnTo>
                    <a:pt x="3710" y="13620"/>
                  </a:lnTo>
                  <a:cubicBezTo>
                    <a:pt x="3699" y="13676"/>
                    <a:pt x="3699" y="13732"/>
                    <a:pt x="3699" y="13799"/>
                  </a:cubicBezTo>
                  <a:lnTo>
                    <a:pt x="3699" y="13833"/>
                  </a:lnTo>
                  <a:lnTo>
                    <a:pt x="3665" y="13833"/>
                  </a:lnTo>
                  <a:cubicBezTo>
                    <a:pt x="3207" y="13833"/>
                    <a:pt x="2849" y="14201"/>
                    <a:pt x="2849" y="14648"/>
                  </a:cubicBezTo>
                  <a:cubicBezTo>
                    <a:pt x="2849" y="15117"/>
                    <a:pt x="3218" y="15475"/>
                    <a:pt x="3665" y="15475"/>
                  </a:cubicBezTo>
                  <a:cubicBezTo>
                    <a:pt x="3889" y="15475"/>
                    <a:pt x="4101" y="15397"/>
                    <a:pt x="4246" y="15252"/>
                  </a:cubicBezTo>
                  <a:cubicBezTo>
                    <a:pt x="4369" y="15419"/>
                    <a:pt x="4559" y="15520"/>
                    <a:pt x="4771" y="15520"/>
                  </a:cubicBezTo>
                  <a:cubicBezTo>
                    <a:pt x="4838" y="15520"/>
                    <a:pt x="4894" y="15509"/>
                    <a:pt x="4950" y="15486"/>
                  </a:cubicBezTo>
                  <a:lnTo>
                    <a:pt x="4950" y="15486"/>
                  </a:lnTo>
                  <a:cubicBezTo>
                    <a:pt x="4816" y="15587"/>
                    <a:pt x="4715" y="15732"/>
                    <a:pt x="4715" y="15911"/>
                  </a:cubicBezTo>
                  <a:cubicBezTo>
                    <a:pt x="4715" y="16201"/>
                    <a:pt x="4950" y="16425"/>
                    <a:pt x="5229" y="16425"/>
                  </a:cubicBezTo>
                  <a:cubicBezTo>
                    <a:pt x="5497" y="16425"/>
                    <a:pt x="5699" y="16235"/>
                    <a:pt x="5732" y="15989"/>
                  </a:cubicBezTo>
                  <a:cubicBezTo>
                    <a:pt x="6101" y="15967"/>
                    <a:pt x="6391" y="15654"/>
                    <a:pt x="6391" y="15296"/>
                  </a:cubicBezTo>
                  <a:cubicBezTo>
                    <a:pt x="6391" y="15129"/>
                    <a:pt x="6335" y="14983"/>
                    <a:pt x="6257" y="14872"/>
                  </a:cubicBezTo>
                  <a:cubicBezTo>
                    <a:pt x="6704" y="14793"/>
                    <a:pt x="7039" y="14414"/>
                    <a:pt x="7062" y="13955"/>
                  </a:cubicBezTo>
                  <a:cubicBezTo>
                    <a:pt x="7944" y="13497"/>
                    <a:pt x="8559" y="12570"/>
                    <a:pt x="8559" y="11509"/>
                  </a:cubicBezTo>
                  <a:cubicBezTo>
                    <a:pt x="8559" y="11375"/>
                    <a:pt x="8548" y="11218"/>
                    <a:pt x="8525" y="11073"/>
                  </a:cubicBezTo>
                  <a:lnTo>
                    <a:pt x="8525" y="11073"/>
                  </a:lnTo>
                  <a:cubicBezTo>
                    <a:pt x="8615" y="11095"/>
                    <a:pt x="8693" y="11106"/>
                    <a:pt x="8782" y="11106"/>
                  </a:cubicBezTo>
                  <a:cubicBezTo>
                    <a:pt x="9900" y="11106"/>
                    <a:pt x="10805" y="10201"/>
                    <a:pt x="10805" y="9084"/>
                  </a:cubicBezTo>
                  <a:cubicBezTo>
                    <a:pt x="10805" y="8648"/>
                    <a:pt x="10682" y="8257"/>
                    <a:pt x="10447" y="7922"/>
                  </a:cubicBezTo>
                  <a:cubicBezTo>
                    <a:pt x="10525" y="7710"/>
                    <a:pt x="10570" y="7475"/>
                    <a:pt x="10570" y="7229"/>
                  </a:cubicBezTo>
                  <a:cubicBezTo>
                    <a:pt x="10570" y="7185"/>
                    <a:pt x="10559" y="7140"/>
                    <a:pt x="10559" y="7118"/>
                  </a:cubicBezTo>
                  <a:cubicBezTo>
                    <a:pt x="11408" y="6369"/>
                    <a:pt x="11933" y="5285"/>
                    <a:pt x="11922" y="4067"/>
                  </a:cubicBezTo>
                  <a:cubicBezTo>
                    <a:pt x="11922" y="1822"/>
                    <a:pt x="10112" y="0"/>
                    <a:pt x="7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2"/>
            <p:cNvSpPr/>
            <p:nvPr/>
          </p:nvSpPr>
          <p:spPr>
            <a:xfrm>
              <a:off x="1936605" y="8640220"/>
              <a:ext cx="545100" cy="986160"/>
            </a:xfrm>
            <a:custGeom>
              <a:avLst/>
              <a:gdLst/>
              <a:ahLst/>
              <a:cxnLst/>
              <a:rect l="l" t="t" r="r" b="b"/>
              <a:pathLst>
                <a:path w="9085" h="16436" extrusionOk="0">
                  <a:moveTo>
                    <a:pt x="5040" y="0"/>
                  </a:moveTo>
                  <a:cubicBezTo>
                    <a:pt x="3911" y="0"/>
                    <a:pt x="2883" y="458"/>
                    <a:pt x="2146" y="1196"/>
                  </a:cubicBezTo>
                  <a:cubicBezTo>
                    <a:pt x="2679" y="1130"/>
                    <a:pt x="3192" y="1087"/>
                    <a:pt x="3678" y="1087"/>
                  </a:cubicBezTo>
                  <a:cubicBezTo>
                    <a:pt x="5087" y="1087"/>
                    <a:pt x="6261" y="1449"/>
                    <a:pt x="6984" y="2671"/>
                  </a:cubicBezTo>
                  <a:cubicBezTo>
                    <a:pt x="7788" y="4481"/>
                    <a:pt x="6481" y="5833"/>
                    <a:pt x="5062" y="7140"/>
                  </a:cubicBezTo>
                  <a:cubicBezTo>
                    <a:pt x="5844" y="7508"/>
                    <a:pt x="6727" y="8179"/>
                    <a:pt x="6403" y="8961"/>
                  </a:cubicBezTo>
                  <a:cubicBezTo>
                    <a:pt x="6011" y="9553"/>
                    <a:pt x="5570" y="9933"/>
                    <a:pt x="5032" y="9933"/>
                  </a:cubicBezTo>
                  <a:cubicBezTo>
                    <a:pt x="4940" y="9933"/>
                    <a:pt x="4846" y="9922"/>
                    <a:pt x="4749" y="9899"/>
                  </a:cubicBezTo>
                  <a:cubicBezTo>
                    <a:pt x="4671" y="10838"/>
                    <a:pt x="4313" y="11642"/>
                    <a:pt x="3598" y="12291"/>
                  </a:cubicBezTo>
                  <a:cubicBezTo>
                    <a:pt x="2905" y="13068"/>
                    <a:pt x="2132" y="13638"/>
                    <a:pt x="1067" y="13638"/>
                  </a:cubicBezTo>
                  <a:cubicBezTo>
                    <a:pt x="999" y="13638"/>
                    <a:pt x="931" y="13636"/>
                    <a:pt x="861" y="13631"/>
                  </a:cubicBezTo>
                  <a:cubicBezTo>
                    <a:pt x="850" y="13687"/>
                    <a:pt x="850" y="13743"/>
                    <a:pt x="850" y="13810"/>
                  </a:cubicBezTo>
                  <a:lnTo>
                    <a:pt x="850" y="13844"/>
                  </a:lnTo>
                  <a:lnTo>
                    <a:pt x="816" y="13844"/>
                  </a:lnTo>
                  <a:cubicBezTo>
                    <a:pt x="358" y="13844"/>
                    <a:pt x="0" y="14212"/>
                    <a:pt x="0" y="14659"/>
                  </a:cubicBezTo>
                  <a:cubicBezTo>
                    <a:pt x="0" y="15128"/>
                    <a:pt x="369" y="15486"/>
                    <a:pt x="816" y="15486"/>
                  </a:cubicBezTo>
                  <a:cubicBezTo>
                    <a:pt x="1040" y="15486"/>
                    <a:pt x="1252" y="15408"/>
                    <a:pt x="1397" y="15263"/>
                  </a:cubicBezTo>
                  <a:cubicBezTo>
                    <a:pt x="1520" y="15430"/>
                    <a:pt x="1710" y="15531"/>
                    <a:pt x="1922" y="15531"/>
                  </a:cubicBezTo>
                  <a:cubicBezTo>
                    <a:pt x="1989" y="15531"/>
                    <a:pt x="2045" y="15520"/>
                    <a:pt x="2101" y="15497"/>
                  </a:cubicBezTo>
                  <a:lnTo>
                    <a:pt x="2101" y="15497"/>
                  </a:lnTo>
                  <a:cubicBezTo>
                    <a:pt x="1967" y="15598"/>
                    <a:pt x="1866" y="15743"/>
                    <a:pt x="1866" y="15922"/>
                  </a:cubicBezTo>
                  <a:cubicBezTo>
                    <a:pt x="1866" y="16212"/>
                    <a:pt x="2101" y="16436"/>
                    <a:pt x="2380" y="16436"/>
                  </a:cubicBezTo>
                  <a:cubicBezTo>
                    <a:pt x="2648" y="16436"/>
                    <a:pt x="2850" y="16246"/>
                    <a:pt x="2883" y="16000"/>
                  </a:cubicBezTo>
                  <a:cubicBezTo>
                    <a:pt x="3252" y="15978"/>
                    <a:pt x="3542" y="15665"/>
                    <a:pt x="3542" y="15307"/>
                  </a:cubicBezTo>
                  <a:cubicBezTo>
                    <a:pt x="3542" y="15140"/>
                    <a:pt x="3486" y="14994"/>
                    <a:pt x="3408" y="14883"/>
                  </a:cubicBezTo>
                  <a:cubicBezTo>
                    <a:pt x="3855" y="14804"/>
                    <a:pt x="4190" y="14425"/>
                    <a:pt x="4213" y="13966"/>
                  </a:cubicBezTo>
                  <a:cubicBezTo>
                    <a:pt x="5095" y="13508"/>
                    <a:pt x="5710" y="12581"/>
                    <a:pt x="5710" y="11520"/>
                  </a:cubicBezTo>
                  <a:cubicBezTo>
                    <a:pt x="5710" y="11386"/>
                    <a:pt x="5699" y="11229"/>
                    <a:pt x="5676" y="11084"/>
                  </a:cubicBezTo>
                  <a:lnTo>
                    <a:pt x="5676" y="11084"/>
                  </a:lnTo>
                  <a:cubicBezTo>
                    <a:pt x="5766" y="11106"/>
                    <a:pt x="5844" y="11117"/>
                    <a:pt x="5933" y="11117"/>
                  </a:cubicBezTo>
                  <a:cubicBezTo>
                    <a:pt x="7051" y="11117"/>
                    <a:pt x="7956" y="10212"/>
                    <a:pt x="7956" y="9095"/>
                  </a:cubicBezTo>
                  <a:cubicBezTo>
                    <a:pt x="7956" y="8659"/>
                    <a:pt x="7833" y="8268"/>
                    <a:pt x="7598" y="7933"/>
                  </a:cubicBezTo>
                  <a:cubicBezTo>
                    <a:pt x="7676" y="7721"/>
                    <a:pt x="7721" y="7486"/>
                    <a:pt x="7721" y="7240"/>
                  </a:cubicBezTo>
                  <a:cubicBezTo>
                    <a:pt x="7721" y="7196"/>
                    <a:pt x="7710" y="7151"/>
                    <a:pt x="7710" y="7129"/>
                  </a:cubicBezTo>
                  <a:cubicBezTo>
                    <a:pt x="8559" y="6380"/>
                    <a:pt x="9084" y="5296"/>
                    <a:pt x="9084" y="4067"/>
                  </a:cubicBezTo>
                  <a:cubicBezTo>
                    <a:pt x="9084" y="1810"/>
                    <a:pt x="7274" y="0"/>
                    <a:pt x="5040" y="0"/>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2"/>
            <p:cNvSpPr/>
            <p:nvPr/>
          </p:nvSpPr>
          <p:spPr>
            <a:xfrm>
              <a:off x="325665" y="10021840"/>
              <a:ext cx="2580360" cy="261540"/>
            </a:xfrm>
            <a:custGeom>
              <a:avLst/>
              <a:gdLst/>
              <a:ahLst/>
              <a:cxnLst/>
              <a:rect l="l" t="t" r="r" b="b"/>
              <a:pathLst>
                <a:path w="43006" h="4359" extrusionOk="0">
                  <a:moveTo>
                    <a:pt x="1107" y="1"/>
                  </a:moveTo>
                  <a:lnTo>
                    <a:pt x="1107" y="23"/>
                  </a:lnTo>
                  <a:lnTo>
                    <a:pt x="548" y="23"/>
                  </a:lnTo>
                  <a:cubicBezTo>
                    <a:pt x="235" y="23"/>
                    <a:pt x="1" y="258"/>
                    <a:pt x="1" y="559"/>
                  </a:cubicBezTo>
                  <a:lnTo>
                    <a:pt x="1" y="783"/>
                  </a:lnTo>
                  <a:lnTo>
                    <a:pt x="1" y="4224"/>
                  </a:lnTo>
                  <a:lnTo>
                    <a:pt x="1107" y="4224"/>
                  </a:lnTo>
                  <a:lnTo>
                    <a:pt x="1107" y="1062"/>
                  </a:lnTo>
                  <a:cubicBezTo>
                    <a:pt x="1107" y="917"/>
                    <a:pt x="1230" y="783"/>
                    <a:pt x="1386" y="783"/>
                  </a:cubicBezTo>
                  <a:lnTo>
                    <a:pt x="41576" y="783"/>
                  </a:lnTo>
                  <a:cubicBezTo>
                    <a:pt x="41799" y="783"/>
                    <a:pt x="41989" y="973"/>
                    <a:pt x="41989" y="1196"/>
                  </a:cubicBezTo>
                  <a:lnTo>
                    <a:pt x="41989" y="4358"/>
                  </a:lnTo>
                  <a:lnTo>
                    <a:pt x="43006" y="4358"/>
                  </a:lnTo>
                  <a:lnTo>
                    <a:pt x="43006" y="783"/>
                  </a:lnTo>
                  <a:lnTo>
                    <a:pt x="43006" y="638"/>
                  </a:lnTo>
                  <a:lnTo>
                    <a:pt x="43006" y="582"/>
                  </a:lnTo>
                  <a:cubicBezTo>
                    <a:pt x="43006" y="269"/>
                    <a:pt x="42749" y="1"/>
                    <a:pt x="42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2"/>
            <p:cNvSpPr/>
            <p:nvPr/>
          </p:nvSpPr>
          <p:spPr>
            <a:xfrm>
              <a:off x="2020425" y="9704740"/>
              <a:ext cx="155580" cy="612120"/>
            </a:xfrm>
            <a:custGeom>
              <a:avLst/>
              <a:gdLst/>
              <a:ahLst/>
              <a:cxnLst/>
              <a:rect l="l" t="t" r="r" b="b"/>
              <a:pathLst>
                <a:path w="2593" h="10202" extrusionOk="0">
                  <a:moveTo>
                    <a:pt x="257" y="1"/>
                  </a:moveTo>
                  <a:lnTo>
                    <a:pt x="246" y="582"/>
                  </a:lnTo>
                  <a:lnTo>
                    <a:pt x="0" y="10202"/>
                  </a:lnTo>
                  <a:lnTo>
                    <a:pt x="2592" y="10202"/>
                  </a:lnTo>
                  <a:lnTo>
                    <a:pt x="2358" y="1141"/>
                  </a:lnTo>
                  <a:lnTo>
                    <a:pt x="23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2"/>
            <p:cNvSpPr/>
            <p:nvPr/>
          </p:nvSpPr>
          <p:spPr>
            <a:xfrm>
              <a:off x="2035125" y="9704740"/>
              <a:ext cx="126780" cy="68460"/>
            </a:xfrm>
            <a:custGeom>
              <a:avLst/>
              <a:gdLst/>
              <a:ahLst/>
              <a:cxnLst/>
              <a:rect l="l" t="t" r="r" b="b"/>
              <a:pathLst>
                <a:path w="2113" h="1141" extrusionOk="0">
                  <a:moveTo>
                    <a:pt x="12" y="1"/>
                  </a:moveTo>
                  <a:lnTo>
                    <a:pt x="1" y="582"/>
                  </a:lnTo>
                  <a:lnTo>
                    <a:pt x="2113" y="1141"/>
                  </a:lnTo>
                  <a:lnTo>
                    <a:pt x="2079"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2"/>
            <p:cNvSpPr/>
            <p:nvPr/>
          </p:nvSpPr>
          <p:spPr>
            <a:xfrm>
              <a:off x="1994265" y="9686020"/>
              <a:ext cx="208560" cy="47640"/>
            </a:xfrm>
            <a:custGeom>
              <a:avLst/>
              <a:gdLst/>
              <a:ahLst/>
              <a:cxnLst/>
              <a:rect l="l" t="t" r="r" b="b"/>
              <a:pathLst>
                <a:path w="3476" h="794" extrusionOk="0">
                  <a:moveTo>
                    <a:pt x="403" y="0"/>
                  </a:moveTo>
                  <a:cubicBezTo>
                    <a:pt x="179" y="0"/>
                    <a:pt x="0" y="179"/>
                    <a:pt x="0" y="391"/>
                  </a:cubicBezTo>
                  <a:lnTo>
                    <a:pt x="0" y="402"/>
                  </a:lnTo>
                  <a:cubicBezTo>
                    <a:pt x="0" y="626"/>
                    <a:pt x="179" y="793"/>
                    <a:pt x="403" y="793"/>
                  </a:cubicBezTo>
                  <a:lnTo>
                    <a:pt x="3073" y="793"/>
                  </a:lnTo>
                  <a:cubicBezTo>
                    <a:pt x="3296" y="793"/>
                    <a:pt x="3475" y="615"/>
                    <a:pt x="3475" y="402"/>
                  </a:cubicBezTo>
                  <a:lnTo>
                    <a:pt x="3475" y="391"/>
                  </a:lnTo>
                  <a:cubicBezTo>
                    <a:pt x="3475" y="168"/>
                    <a:pt x="3296" y="0"/>
                    <a:pt x="3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2"/>
            <p:cNvSpPr/>
            <p:nvPr/>
          </p:nvSpPr>
          <p:spPr>
            <a:xfrm>
              <a:off x="617265" y="9835480"/>
              <a:ext cx="1906680" cy="1314000"/>
            </a:xfrm>
            <a:custGeom>
              <a:avLst/>
              <a:gdLst/>
              <a:ahLst/>
              <a:cxnLst/>
              <a:rect l="l" t="t" r="r" b="b"/>
              <a:pathLst>
                <a:path w="31778" h="21900" extrusionOk="0">
                  <a:moveTo>
                    <a:pt x="1" y="1"/>
                  </a:moveTo>
                  <a:lnTo>
                    <a:pt x="1" y="21900"/>
                  </a:lnTo>
                  <a:lnTo>
                    <a:pt x="31777" y="21900"/>
                  </a:lnTo>
                  <a:lnTo>
                    <a:pt x="31732" y="1142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2"/>
            <p:cNvSpPr/>
            <p:nvPr/>
          </p:nvSpPr>
          <p:spPr>
            <a:xfrm>
              <a:off x="1076505" y="10388560"/>
              <a:ext cx="459960" cy="760920"/>
            </a:xfrm>
            <a:custGeom>
              <a:avLst/>
              <a:gdLst/>
              <a:ahLst/>
              <a:cxnLst/>
              <a:rect l="l" t="t" r="r" b="b"/>
              <a:pathLst>
                <a:path w="7666" h="12682" extrusionOk="0">
                  <a:moveTo>
                    <a:pt x="1" y="0"/>
                  </a:moveTo>
                  <a:lnTo>
                    <a:pt x="1" y="12682"/>
                  </a:lnTo>
                  <a:lnTo>
                    <a:pt x="7665" y="12682"/>
                  </a:lnTo>
                  <a:lnTo>
                    <a:pt x="7665" y="505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2"/>
            <p:cNvSpPr/>
            <p:nvPr/>
          </p:nvSpPr>
          <p:spPr>
            <a:xfrm>
              <a:off x="1203225" y="10852480"/>
              <a:ext cx="167640" cy="295680"/>
            </a:xfrm>
            <a:custGeom>
              <a:avLst/>
              <a:gdLst/>
              <a:ahLst/>
              <a:cxnLst/>
              <a:rect l="l" t="t" r="r" b="b"/>
              <a:pathLst>
                <a:path w="2794" h="4928" extrusionOk="0">
                  <a:moveTo>
                    <a:pt x="0" y="0"/>
                  </a:moveTo>
                  <a:lnTo>
                    <a:pt x="0" y="4927"/>
                  </a:lnTo>
                  <a:lnTo>
                    <a:pt x="2793" y="4927"/>
                  </a:lnTo>
                  <a:lnTo>
                    <a:pt x="27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2"/>
            <p:cNvSpPr/>
            <p:nvPr/>
          </p:nvSpPr>
          <p:spPr>
            <a:xfrm>
              <a:off x="1175745" y="10822960"/>
              <a:ext cx="219240" cy="36960"/>
            </a:xfrm>
            <a:custGeom>
              <a:avLst/>
              <a:gdLst/>
              <a:ahLst/>
              <a:cxnLst/>
              <a:rect l="l" t="t" r="r" b="b"/>
              <a:pathLst>
                <a:path w="3654" h="616" extrusionOk="0">
                  <a:moveTo>
                    <a:pt x="0" y="1"/>
                  </a:moveTo>
                  <a:lnTo>
                    <a:pt x="0" y="615"/>
                  </a:lnTo>
                  <a:lnTo>
                    <a:pt x="3654" y="615"/>
                  </a:lnTo>
                  <a:lnTo>
                    <a:pt x="36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2"/>
            <p:cNvSpPr/>
            <p:nvPr/>
          </p:nvSpPr>
          <p:spPr>
            <a:xfrm>
              <a:off x="1137525" y="10554160"/>
              <a:ext cx="118680" cy="27540"/>
            </a:xfrm>
            <a:custGeom>
              <a:avLst/>
              <a:gdLst/>
              <a:ahLst/>
              <a:cxnLst/>
              <a:rect l="l" t="t" r="r" b="b"/>
              <a:pathLst>
                <a:path w="1978" h="459" extrusionOk="0">
                  <a:moveTo>
                    <a:pt x="0" y="0"/>
                  </a:moveTo>
                  <a:lnTo>
                    <a:pt x="0" y="458"/>
                  </a:lnTo>
                  <a:lnTo>
                    <a:pt x="1978" y="458"/>
                  </a:lnTo>
                  <a:lnTo>
                    <a:pt x="19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2"/>
            <p:cNvSpPr/>
            <p:nvPr/>
          </p:nvSpPr>
          <p:spPr>
            <a:xfrm>
              <a:off x="1143525" y="10558180"/>
              <a:ext cx="106680" cy="18840"/>
            </a:xfrm>
            <a:custGeom>
              <a:avLst/>
              <a:gdLst/>
              <a:ahLst/>
              <a:cxnLst/>
              <a:rect l="l" t="t" r="r" b="b"/>
              <a:pathLst>
                <a:path w="1778" h="314" extrusionOk="0">
                  <a:moveTo>
                    <a:pt x="1" y="0"/>
                  </a:moveTo>
                  <a:lnTo>
                    <a:pt x="1" y="313"/>
                  </a:lnTo>
                  <a:lnTo>
                    <a:pt x="1777" y="313"/>
                  </a:lnTo>
                  <a:lnTo>
                    <a:pt x="1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2"/>
            <p:cNvSpPr/>
            <p:nvPr/>
          </p:nvSpPr>
          <p:spPr>
            <a:xfrm>
              <a:off x="1137525" y="10607800"/>
              <a:ext cx="118680" cy="27540"/>
            </a:xfrm>
            <a:custGeom>
              <a:avLst/>
              <a:gdLst/>
              <a:ahLst/>
              <a:cxnLst/>
              <a:rect l="l" t="t" r="r" b="b"/>
              <a:pathLst>
                <a:path w="1978" h="459" extrusionOk="0">
                  <a:moveTo>
                    <a:pt x="0" y="0"/>
                  </a:moveTo>
                  <a:lnTo>
                    <a:pt x="0" y="458"/>
                  </a:lnTo>
                  <a:lnTo>
                    <a:pt x="1978" y="458"/>
                  </a:lnTo>
                  <a:lnTo>
                    <a:pt x="19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2"/>
            <p:cNvSpPr/>
            <p:nvPr/>
          </p:nvSpPr>
          <p:spPr>
            <a:xfrm>
              <a:off x="1143525" y="10611820"/>
              <a:ext cx="106680" cy="18780"/>
            </a:xfrm>
            <a:custGeom>
              <a:avLst/>
              <a:gdLst/>
              <a:ahLst/>
              <a:cxnLst/>
              <a:rect l="l" t="t" r="r" b="b"/>
              <a:pathLst>
                <a:path w="1778" h="313" extrusionOk="0">
                  <a:moveTo>
                    <a:pt x="1" y="0"/>
                  </a:moveTo>
                  <a:lnTo>
                    <a:pt x="1" y="313"/>
                  </a:lnTo>
                  <a:lnTo>
                    <a:pt x="1777" y="313"/>
                  </a:lnTo>
                  <a:lnTo>
                    <a:pt x="1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2"/>
            <p:cNvSpPr/>
            <p:nvPr/>
          </p:nvSpPr>
          <p:spPr>
            <a:xfrm>
              <a:off x="1137525" y="10661380"/>
              <a:ext cx="118680" cy="27540"/>
            </a:xfrm>
            <a:custGeom>
              <a:avLst/>
              <a:gdLst/>
              <a:ahLst/>
              <a:cxnLst/>
              <a:rect l="l" t="t" r="r" b="b"/>
              <a:pathLst>
                <a:path w="1978" h="459" extrusionOk="0">
                  <a:moveTo>
                    <a:pt x="0" y="1"/>
                  </a:moveTo>
                  <a:lnTo>
                    <a:pt x="0" y="459"/>
                  </a:lnTo>
                  <a:lnTo>
                    <a:pt x="1978" y="459"/>
                  </a:lnTo>
                  <a:lnTo>
                    <a:pt x="1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2"/>
            <p:cNvSpPr/>
            <p:nvPr/>
          </p:nvSpPr>
          <p:spPr>
            <a:xfrm>
              <a:off x="1143525" y="10665400"/>
              <a:ext cx="106680" cy="18840"/>
            </a:xfrm>
            <a:custGeom>
              <a:avLst/>
              <a:gdLst/>
              <a:ahLst/>
              <a:cxnLst/>
              <a:rect l="l" t="t" r="r" b="b"/>
              <a:pathLst>
                <a:path w="1778" h="314" extrusionOk="0">
                  <a:moveTo>
                    <a:pt x="1" y="1"/>
                  </a:moveTo>
                  <a:lnTo>
                    <a:pt x="1" y="314"/>
                  </a:lnTo>
                  <a:lnTo>
                    <a:pt x="1777" y="314"/>
                  </a:lnTo>
                  <a:lnTo>
                    <a:pt x="17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2"/>
            <p:cNvSpPr/>
            <p:nvPr/>
          </p:nvSpPr>
          <p:spPr>
            <a:xfrm>
              <a:off x="1076505" y="10322200"/>
              <a:ext cx="459960" cy="381480"/>
            </a:xfrm>
            <a:custGeom>
              <a:avLst/>
              <a:gdLst/>
              <a:ahLst/>
              <a:cxnLst/>
              <a:rect l="l" t="t" r="r" b="b"/>
              <a:pathLst>
                <a:path w="7666" h="6358" extrusionOk="0">
                  <a:moveTo>
                    <a:pt x="1" y="0"/>
                  </a:moveTo>
                  <a:lnTo>
                    <a:pt x="1" y="1252"/>
                  </a:lnTo>
                  <a:lnTo>
                    <a:pt x="7665" y="6358"/>
                  </a:lnTo>
                  <a:lnTo>
                    <a:pt x="7665" y="503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2"/>
            <p:cNvSpPr/>
            <p:nvPr/>
          </p:nvSpPr>
          <p:spPr>
            <a:xfrm>
              <a:off x="1536405" y="10388560"/>
              <a:ext cx="459240" cy="760920"/>
            </a:xfrm>
            <a:custGeom>
              <a:avLst/>
              <a:gdLst/>
              <a:ahLst/>
              <a:cxnLst/>
              <a:rect l="l" t="t" r="r" b="b"/>
              <a:pathLst>
                <a:path w="7654" h="12682" extrusionOk="0">
                  <a:moveTo>
                    <a:pt x="0" y="0"/>
                  </a:moveTo>
                  <a:lnTo>
                    <a:pt x="0" y="12682"/>
                  </a:lnTo>
                  <a:lnTo>
                    <a:pt x="7654" y="12682"/>
                  </a:lnTo>
                  <a:lnTo>
                    <a:pt x="7654" y="5051"/>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2"/>
            <p:cNvSpPr/>
            <p:nvPr/>
          </p:nvSpPr>
          <p:spPr>
            <a:xfrm>
              <a:off x="1536405" y="10322200"/>
              <a:ext cx="459240" cy="381480"/>
            </a:xfrm>
            <a:custGeom>
              <a:avLst/>
              <a:gdLst/>
              <a:ahLst/>
              <a:cxnLst/>
              <a:rect l="l" t="t" r="r" b="b"/>
              <a:pathLst>
                <a:path w="7654" h="6358" extrusionOk="0">
                  <a:moveTo>
                    <a:pt x="0" y="0"/>
                  </a:moveTo>
                  <a:lnTo>
                    <a:pt x="0" y="1252"/>
                  </a:lnTo>
                  <a:lnTo>
                    <a:pt x="7654" y="6358"/>
                  </a:lnTo>
                  <a:lnTo>
                    <a:pt x="7654" y="503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2"/>
            <p:cNvSpPr/>
            <p:nvPr/>
          </p:nvSpPr>
          <p:spPr>
            <a:xfrm>
              <a:off x="617265" y="10388560"/>
              <a:ext cx="459300" cy="760920"/>
            </a:xfrm>
            <a:custGeom>
              <a:avLst/>
              <a:gdLst/>
              <a:ahLst/>
              <a:cxnLst/>
              <a:rect l="l" t="t" r="r" b="b"/>
              <a:pathLst>
                <a:path w="7655" h="12682" extrusionOk="0">
                  <a:moveTo>
                    <a:pt x="1" y="0"/>
                  </a:moveTo>
                  <a:lnTo>
                    <a:pt x="1" y="12682"/>
                  </a:lnTo>
                  <a:lnTo>
                    <a:pt x="7655" y="12682"/>
                  </a:lnTo>
                  <a:lnTo>
                    <a:pt x="7655" y="505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2"/>
            <p:cNvSpPr/>
            <p:nvPr/>
          </p:nvSpPr>
          <p:spPr>
            <a:xfrm>
              <a:off x="617265" y="10322200"/>
              <a:ext cx="459300" cy="381480"/>
            </a:xfrm>
            <a:custGeom>
              <a:avLst/>
              <a:gdLst/>
              <a:ahLst/>
              <a:cxnLst/>
              <a:rect l="l" t="t" r="r" b="b"/>
              <a:pathLst>
                <a:path w="7655" h="6358" extrusionOk="0">
                  <a:moveTo>
                    <a:pt x="1" y="0"/>
                  </a:moveTo>
                  <a:lnTo>
                    <a:pt x="1" y="1252"/>
                  </a:lnTo>
                  <a:lnTo>
                    <a:pt x="7655" y="6358"/>
                  </a:lnTo>
                  <a:lnTo>
                    <a:pt x="7655" y="503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2"/>
            <p:cNvSpPr/>
            <p:nvPr/>
          </p:nvSpPr>
          <p:spPr>
            <a:xfrm>
              <a:off x="668925" y="10744540"/>
              <a:ext cx="355380" cy="276240"/>
            </a:xfrm>
            <a:custGeom>
              <a:avLst/>
              <a:gdLst/>
              <a:ahLst/>
              <a:cxnLst/>
              <a:rect l="l" t="t" r="r" b="b"/>
              <a:pathLst>
                <a:path w="5923" h="4604" extrusionOk="0">
                  <a:moveTo>
                    <a:pt x="0" y="0"/>
                  </a:moveTo>
                  <a:lnTo>
                    <a:pt x="0" y="4604"/>
                  </a:lnTo>
                  <a:lnTo>
                    <a:pt x="5922" y="4604"/>
                  </a:lnTo>
                  <a:lnTo>
                    <a:pt x="59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2"/>
            <p:cNvSpPr/>
            <p:nvPr/>
          </p:nvSpPr>
          <p:spPr>
            <a:xfrm>
              <a:off x="679665" y="10754560"/>
              <a:ext cx="335220" cy="256140"/>
            </a:xfrm>
            <a:custGeom>
              <a:avLst/>
              <a:gdLst/>
              <a:ahLst/>
              <a:cxnLst/>
              <a:rect l="l" t="t" r="r" b="b"/>
              <a:pathLst>
                <a:path w="5587" h="4269" extrusionOk="0">
                  <a:moveTo>
                    <a:pt x="0" y="1"/>
                  </a:moveTo>
                  <a:lnTo>
                    <a:pt x="0" y="4269"/>
                  </a:lnTo>
                  <a:lnTo>
                    <a:pt x="5587" y="4269"/>
                  </a:lnTo>
                  <a:lnTo>
                    <a:pt x="5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2"/>
            <p:cNvSpPr/>
            <p:nvPr/>
          </p:nvSpPr>
          <p:spPr>
            <a:xfrm>
              <a:off x="679665" y="10754560"/>
              <a:ext cx="335880" cy="256140"/>
            </a:xfrm>
            <a:custGeom>
              <a:avLst/>
              <a:gdLst/>
              <a:ahLst/>
              <a:cxnLst/>
              <a:rect l="l" t="t" r="r" b="b"/>
              <a:pathLst>
                <a:path w="5598" h="4269" extrusionOk="0">
                  <a:moveTo>
                    <a:pt x="749" y="1"/>
                  </a:moveTo>
                  <a:lnTo>
                    <a:pt x="749" y="1979"/>
                  </a:lnTo>
                  <a:lnTo>
                    <a:pt x="0" y="1979"/>
                  </a:lnTo>
                  <a:lnTo>
                    <a:pt x="0" y="2224"/>
                  </a:lnTo>
                  <a:lnTo>
                    <a:pt x="749" y="2224"/>
                  </a:lnTo>
                  <a:lnTo>
                    <a:pt x="749" y="4269"/>
                  </a:lnTo>
                  <a:lnTo>
                    <a:pt x="961" y="4269"/>
                  </a:lnTo>
                  <a:lnTo>
                    <a:pt x="961" y="2224"/>
                  </a:lnTo>
                  <a:lnTo>
                    <a:pt x="2693" y="2224"/>
                  </a:lnTo>
                  <a:lnTo>
                    <a:pt x="2693" y="4269"/>
                  </a:lnTo>
                  <a:lnTo>
                    <a:pt x="2905" y="4269"/>
                  </a:lnTo>
                  <a:lnTo>
                    <a:pt x="2905" y="2224"/>
                  </a:lnTo>
                  <a:lnTo>
                    <a:pt x="4637" y="2224"/>
                  </a:lnTo>
                  <a:lnTo>
                    <a:pt x="4637" y="4269"/>
                  </a:lnTo>
                  <a:lnTo>
                    <a:pt x="4838" y="4269"/>
                  </a:lnTo>
                  <a:lnTo>
                    <a:pt x="4838" y="2224"/>
                  </a:lnTo>
                  <a:lnTo>
                    <a:pt x="5598" y="2224"/>
                  </a:lnTo>
                  <a:lnTo>
                    <a:pt x="5598" y="1979"/>
                  </a:lnTo>
                  <a:lnTo>
                    <a:pt x="4838" y="1979"/>
                  </a:lnTo>
                  <a:lnTo>
                    <a:pt x="4838" y="1"/>
                  </a:lnTo>
                  <a:lnTo>
                    <a:pt x="4637" y="1"/>
                  </a:lnTo>
                  <a:lnTo>
                    <a:pt x="4637" y="1979"/>
                  </a:lnTo>
                  <a:lnTo>
                    <a:pt x="2905" y="1979"/>
                  </a:lnTo>
                  <a:lnTo>
                    <a:pt x="2905" y="1"/>
                  </a:lnTo>
                  <a:lnTo>
                    <a:pt x="2693" y="1"/>
                  </a:lnTo>
                  <a:lnTo>
                    <a:pt x="2693" y="1979"/>
                  </a:lnTo>
                  <a:lnTo>
                    <a:pt x="961" y="1979"/>
                  </a:lnTo>
                  <a:lnTo>
                    <a:pt x="9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2"/>
            <p:cNvSpPr/>
            <p:nvPr/>
          </p:nvSpPr>
          <p:spPr>
            <a:xfrm>
              <a:off x="679665" y="10754560"/>
              <a:ext cx="252120" cy="252120"/>
            </a:xfrm>
            <a:custGeom>
              <a:avLst/>
              <a:gdLst/>
              <a:ahLst/>
              <a:cxnLst/>
              <a:rect l="l" t="t" r="r" b="b"/>
              <a:pathLst>
                <a:path w="4202" h="4202" extrusionOk="0">
                  <a:moveTo>
                    <a:pt x="2737" y="1"/>
                  </a:moveTo>
                  <a:lnTo>
                    <a:pt x="0" y="2738"/>
                  </a:lnTo>
                  <a:lnTo>
                    <a:pt x="0" y="4202"/>
                  </a:lnTo>
                  <a:lnTo>
                    <a:pt x="2212" y="1979"/>
                  </a:lnTo>
                  <a:lnTo>
                    <a:pt x="4201"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2"/>
            <p:cNvSpPr/>
            <p:nvPr/>
          </p:nvSpPr>
          <p:spPr>
            <a:xfrm>
              <a:off x="744645" y="10754560"/>
              <a:ext cx="270900" cy="256140"/>
            </a:xfrm>
            <a:custGeom>
              <a:avLst/>
              <a:gdLst/>
              <a:ahLst/>
              <a:cxnLst/>
              <a:rect l="l" t="t" r="r" b="b"/>
              <a:pathLst>
                <a:path w="4515" h="4269" extrusionOk="0">
                  <a:moveTo>
                    <a:pt x="4280" y="1"/>
                  </a:moveTo>
                  <a:lnTo>
                    <a:pt x="1" y="4269"/>
                  </a:lnTo>
                  <a:lnTo>
                    <a:pt x="660" y="4269"/>
                  </a:lnTo>
                  <a:lnTo>
                    <a:pt x="4515" y="414"/>
                  </a:lnTo>
                  <a:lnTo>
                    <a:pt x="4515"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2"/>
            <p:cNvSpPr/>
            <p:nvPr/>
          </p:nvSpPr>
          <p:spPr>
            <a:xfrm>
              <a:off x="1588665" y="10744540"/>
              <a:ext cx="355380" cy="276240"/>
            </a:xfrm>
            <a:custGeom>
              <a:avLst/>
              <a:gdLst/>
              <a:ahLst/>
              <a:cxnLst/>
              <a:rect l="l" t="t" r="r" b="b"/>
              <a:pathLst>
                <a:path w="5923" h="4604" extrusionOk="0">
                  <a:moveTo>
                    <a:pt x="1" y="0"/>
                  </a:moveTo>
                  <a:lnTo>
                    <a:pt x="1" y="4604"/>
                  </a:lnTo>
                  <a:lnTo>
                    <a:pt x="5922" y="4604"/>
                  </a:lnTo>
                  <a:lnTo>
                    <a:pt x="59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2"/>
            <p:cNvSpPr/>
            <p:nvPr/>
          </p:nvSpPr>
          <p:spPr>
            <a:xfrm>
              <a:off x="1598745" y="10754560"/>
              <a:ext cx="335220" cy="256140"/>
            </a:xfrm>
            <a:custGeom>
              <a:avLst/>
              <a:gdLst/>
              <a:ahLst/>
              <a:cxnLst/>
              <a:rect l="l" t="t" r="r" b="b"/>
              <a:pathLst>
                <a:path w="5587" h="4269" extrusionOk="0">
                  <a:moveTo>
                    <a:pt x="0" y="1"/>
                  </a:moveTo>
                  <a:lnTo>
                    <a:pt x="0" y="4269"/>
                  </a:lnTo>
                  <a:lnTo>
                    <a:pt x="5587" y="4269"/>
                  </a:lnTo>
                  <a:lnTo>
                    <a:pt x="5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2"/>
            <p:cNvSpPr/>
            <p:nvPr/>
          </p:nvSpPr>
          <p:spPr>
            <a:xfrm>
              <a:off x="1598085" y="10754560"/>
              <a:ext cx="335880" cy="256140"/>
            </a:xfrm>
            <a:custGeom>
              <a:avLst/>
              <a:gdLst/>
              <a:ahLst/>
              <a:cxnLst/>
              <a:rect l="l" t="t" r="r" b="b"/>
              <a:pathLst>
                <a:path w="5598" h="4269" extrusionOk="0">
                  <a:moveTo>
                    <a:pt x="749" y="1"/>
                  </a:moveTo>
                  <a:lnTo>
                    <a:pt x="749" y="1979"/>
                  </a:lnTo>
                  <a:lnTo>
                    <a:pt x="0" y="1979"/>
                  </a:lnTo>
                  <a:lnTo>
                    <a:pt x="0" y="2224"/>
                  </a:lnTo>
                  <a:lnTo>
                    <a:pt x="749" y="2224"/>
                  </a:lnTo>
                  <a:lnTo>
                    <a:pt x="749" y="4269"/>
                  </a:lnTo>
                  <a:lnTo>
                    <a:pt x="961" y="4269"/>
                  </a:lnTo>
                  <a:lnTo>
                    <a:pt x="961" y="2224"/>
                  </a:lnTo>
                  <a:lnTo>
                    <a:pt x="2693" y="2224"/>
                  </a:lnTo>
                  <a:lnTo>
                    <a:pt x="2693" y="4269"/>
                  </a:lnTo>
                  <a:lnTo>
                    <a:pt x="2905" y="4269"/>
                  </a:lnTo>
                  <a:lnTo>
                    <a:pt x="2905" y="2224"/>
                  </a:lnTo>
                  <a:lnTo>
                    <a:pt x="4626" y="2224"/>
                  </a:lnTo>
                  <a:lnTo>
                    <a:pt x="4626" y="4269"/>
                  </a:lnTo>
                  <a:lnTo>
                    <a:pt x="4838" y="4269"/>
                  </a:lnTo>
                  <a:lnTo>
                    <a:pt x="4838" y="2224"/>
                  </a:lnTo>
                  <a:lnTo>
                    <a:pt x="5598" y="2224"/>
                  </a:lnTo>
                  <a:lnTo>
                    <a:pt x="5598" y="1979"/>
                  </a:lnTo>
                  <a:lnTo>
                    <a:pt x="4838" y="1979"/>
                  </a:lnTo>
                  <a:lnTo>
                    <a:pt x="4838" y="1"/>
                  </a:lnTo>
                  <a:lnTo>
                    <a:pt x="4626" y="1"/>
                  </a:lnTo>
                  <a:lnTo>
                    <a:pt x="4626" y="1979"/>
                  </a:lnTo>
                  <a:lnTo>
                    <a:pt x="2905" y="1979"/>
                  </a:lnTo>
                  <a:lnTo>
                    <a:pt x="2905" y="1"/>
                  </a:lnTo>
                  <a:lnTo>
                    <a:pt x="2693" y="1"/>
                  </a:lnTo>
                  <a:lnTo>
                    <a:pt x="2693" y="1979"/>
                  </a:lnTo>
                  <a:lnTo>
                    <a:pt x="961" y="1979"/>
                  </a:lnTo>
                  <a:lnTo>
                    <a:pt x="9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2"/>
            <p:cNvSpPr/>
            <p:nvPr/>
          </p:nvSpPr>
          <p:spPr>
            <a:xfrm>
              <a:off x="1598085" y="10754560"/>
              <a:ext cx="252120" cy="252120"/>
            </a:xfrm>
            <a:custGeom>
              <a:avLst/>
              <a:gdLst/>
              <a:ahLst/>
              <a:cxnLst/>
              <a:rect l="l" t="t" r="r" b="b"/>
              <a:pathLst>
                <a:path w="4202" h="4202" extrusionOk="0">
                  <a:moveTo>
                    <a:pt x="2738" y="1"/>
                  </a:moveTo>
                  <a:lnTo>
                    <a:pt x="0" y="2738"/>
                  </a:lnTo>
                  <a:lnTo>
                    <a:pt x="0" y="4202"/>
                  </a:lnTo>
                  <a:cubicBezTo>
                    <a:pt x="637" y="3565"/>
                    <a:pt x="1587" y="2627"/>
                    <a:pt x="2212" y="1979"/>
                  </a:cubicBezTo>
                  <a:lnTo>
                    <a:pt x="4201"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2"/>
            <p:cNvSpPr/>
            <p:nvPr/>
          </p:nvSpPr>
          <p:spPr>
            <a:xfrm>
              <a:off x="1663065" y="10754560"/>
              <a:ext cx="270900" cy="256140"/>
            </a:xfrm>
            <a:custGeom>
              <a:avLst/>
              <a:gdLst/>
              <a:ahLst/>
              <a:cxnLst/>
              <a:rect l="l" t="t" r="r" b="b"/>
              <a:pathLst>
                <a:path w="4515" h="4269" extrusionOk="0">
                  <a:moveTo>
                    <a:pt x="4280" y="1"/>
                  </a:moveTo>
                  <a:lnTo>
                    <a:pt x="1" y="4269"/>
                  </a:lnTo>
                  <a:lnTo>
                    <a:pt x="660" y="4269"/>
                  </a:lnTo>
                  <a:lnTo>
                    <a:pt x="4515" y="414"/>
                  </a:lnTo>
                  <a:lnTo>
                    <a:pt x="4515"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2"/>
            <p:cNvSpPr/>
            <p:nvPr/>
          </p:nvSpPr>
          <p:spPr>
            <a:xfrm>
              <a:off x="2098185" y="10744540"/>
              <a:ext cx="355320" cy="276240"/>
            </a:xfrm>
            <a:custGeom>
              <a:avLst/>
              <a:gdLst/>
              <a:ahLst/>
              <a:cxnLst/>
              <a:rect l="l" t="t" r="r" b="b"/>
              <a:pathLst>
                <a:path w="5922" h="4604" extrusionOk="0">
                  <a:moveTo>
                    <a:pt x="0" y="0"/>
                  </a:moveTo>
                  <a:lnTo>
                    <a:pt x="0" y="4604"/>
                  </a:lnTo>
                  <a:lnTo>
                    <a:pt x="5922" y="4604"/>
                  </a:lnTo>
                  <a:lnTo>
                    <a:pt x="59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2"/>
            <p:cNvSpPr/>
            <p:nvPr/>
          </p:nvSpPr>
          <p:spPr>
            <a:xfrm>
              <a:off x="2108205" y="10754560"/>
              <a:ext cx="335280" cy="256140"/>
            </a:xfrm>
            <a:custGeom>
              <a:avLst/>
              <a:gdLst/>
              <a:ahLst/>
              <a:cxnLst/>
              <a:rect l="l" t="t" r="r" b="b"/>
              <a:pathLst>
                <a:path w="5588" h="4269" extrusionOk="0">
                  <a:moveTo>
                    <a:pt x="1" y="1"/>
                  </a:moveTo>
                  <a:lnTo>
                    <a:pt x="1" y="4269"/>
                  </a:lnTo>
                  <a:lnTo>
                    <a:pt x="5587" y="4269"/>
                  </a:lnTo>
                  <a:lnTo>
                    <a:pt x="5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2"/>
            <p:cNvSpPr/>
            <p:nvPr/>
          </p:nvSpPr>
          <p:spPr>
            <a:xfrm>
              <a:off x="2108205" y="10754560"/>
              <a:ext cx="335940" cy="256140"/>
            </a:xfrm>
            <a:custGeom>
              <a:avLst/>
              <a:gdLst/>
              <a:ahLst/>
              <a:cxnLst/>
              <a:rect l="l" t="t" r="r" b="b"/>
              <a:pathLst>
                <a:path w="5599" h="4269" extrusionOk="0">
                  <a:moveTo>
                    <a:pt x="749" y="1"/>
                  </a:moveTo>
                  <a:lnTo>
                    <a:pt x="749" y="1979"/>
                  </a:lnTo>
                  <a:lnTo>
                    <a:pt x="1" y="1979"/>
                  </a:lnTo>
                  <a:lnTo>
                    <a:pt x="1" y="2224"/>
                  </a:lnTo>
                  <a:lnTo>
                    <a:pt x="749" y="2224"/>
                  </a:lnTo>
                  <a:lnTo>
                    <a:pt x="749" y="4269"/>
                  </a:lnTo>
                  <a:lnTo>
                    <a:pt x="962" y="4269"/>
                  </a:lnTo>
                  <a:lnTo>
                    <a:pt x="962" y="2224"/>
                  </a:lnTo>
                  <a:lnTo>
                    <a:pt x="2693" y="2224"/>
                  </a:lnTo>
                  <a:lnTo>
                    <a:pt x="2693" y="4269"/>
                  </a:lnTo>
                  <a:lnTo>
                    <a:pt x="2906" y="4269"/>
                  </a:lnTo>
                  <a:lnTo>
                    <a:pt x="2906" y="2224"/>
                  </a:lnTo>
                  <a:lnTo>
                    <a:pt x="4638" y="2224"/>
                  </a:lnTo>
                  <a:lnTo>
                    <a:pt x="4638" y="4269"/>
                  </a:lnTo>
                  <a:lnTo>
                    <a:pt x="4850" y="4269"/>
                  </a:lnTo>
                  <a:lnTo>
                    <a:pt x="4850" y="2224"/>
                  </a:lnTo>
                  <a:lnTo>
                    <a:pt x="5598" y="2224"/>
                  </a:lnTo>
                  <a:lnTo>
                    <a:pt x="5598" y="1979"/>
                  </a:lnTo>
                  <a:lnTo>
                    <a:pt x="4850" y="1979"/>
                  </a:lnTo>
                  <a:lnTo>
                    <a:pt x="4850" y="1"/>
                  </a:lnTo>
                  <a:lnTo>
                    <a:pt x="4638" y="1"/>
                  </a:lnTo>
                  <a:lnTo>
                    <a:pt x="4638" y="1979"/>
                  </a:lnTo>
                  <a:lnTo>
                    <a:pt x="2906" y="1979"/>
                  </a:lnTo>
                  <a:lnTo>
                    <a:pt x="2906" y="1"/>
                  </a:lnTo>
                  <a:lnTo>
                    <a:pt x="2693" y="1"/>
                  </a:lnTo>
                  <a:lnTo>
                    <a:pt x="2693" y="1979"/>
                  </a:lnTo>
                  <a:lnTo>
                    <a:pt x="962" y="1979"/>
                  </a:lnTo>
                  <a:lnTo>
                    <a:pt x="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2"/>
            <p:cNvSpPr/>
            <p:nvPr/>
          </p:nvSpPr>
          <p:spPr>
            <a:xfrm>
              <a:off x="2108205" y="10754560"/>
              <a:ext cx="252120" cy="252120"/>
            </a:xfrm>
            <a:custGeom>
              <a:avLst/>
              <a:gdLst/>
              <a:ahLst/>
              <a:cxnLst/>
              <a:rect l="l" t="t" r="r" b="b"/>
              <a:pathLst>
                <a:path w="4202" h="4202" extrusionOk="0">
                  <a:moveTo>
                    <a:pt x="2738" y="1"/>
                  </a:moveTo>
                  <a:lnTo>
                    <a:pt x="1" y="2738"/>
                  </a:lnTo>
                  <a:lnTo>
                    <a:pt x="1" y="4202"/>
                  </a:lnTo>
                  <a:cubicBezTo>
                    <a:pt x="626" y="3565"/>
                    <a:pt x="1576" y="2627"/>
                    <a:pt x="2224" y="1979"/>
                  </a:cubicBezTo>
                  <a:lnTo>
                    <a:pt x="420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2"/>
            <p:cNvSpPr/>
            <p:nvPr/>
          </p:nvSpPr>
          <p:spPr>
            <a:xfrm>
              <a:off x="2173245" y="10754560"/>
              <a:ext cx="270900" cy="256140"/>
            </a:xfrm>
            <a:custGeom>
              <a:avLst/>
              <a:gdLst/>
              <a:ahLst/>
              <a:cxnLst/>
              <a:rect l="l" t="t" r="r" b="b"/>
              <a:pathLst>
                <a:path w="4515" h="4269" extrusionOk="0">
                  <a:moveTo>
                    <a:pt x="4280" y="1"/>
                  </a:moveTo>
                  <a:lnTo>
                    <a:pt x="1" y="4269"/>
                  </a:lnTo>
                  <a:lnTo>
                    <a:pt x="660" y="4269"/>
                  </a:lnTo>
                  <a:lnTo>
                    <a:pt x="4514" y="414"/>
                  </a:lnTo>
                  <a:lnTo>
                    <a:pt x="4514"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2"/>
            <p:cNvSpPr/>
            <p:nvPr/>
          </p:nvSpPr>
          <p:spPr>
            <a:xfrm>
              <a:off x="616605" y="9723520"/>
              <a:ext cx="1904640" cy="809220"/>
            </a:xfrm>
            <a:custGeom>
              <a:avLst/>
              <a:gdLst/>
              <a:ahLst/>
              <a:cxnLst/>
              <a:rect l="l" t="t" r="r" b="b"/>
              <a:pathLst>
                <a:path w="31744" h="13487" extrusionOk="0">
                  <a:moveTo>
                    <a:pt x="1" y="1"/>
                  </a:moveTo>
                  <a:lnTo>
                    <a:pt x="1" y="1923"/>
                  </a:lnTo>
                  <a:lnTo>
                    <a:pt x="31743" y="13487"/>
                  </a:lnTo>
                  <a:lnTo>
                    <a:pt x="31743" y="1156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2"/>
            <p:cNvSpPr/>
            <p:nvPr/>
          </p:nvSpPr>
          <p:spPr>
            <a:xfrm>
              <a:off x="616605" y="9838840"/>
              <a:ext cx="459960" cy="785760"/>
            </a:xfrm>
            <a:custGeom>
              <a:avLst/>
              <a:gdLst/>
              <a:ahLst/>
              <a:cxnLst/>
              <a:rect l="l" t="t" r="r" b="b"/>
              <a:pathLst>
                <a:path w="7666" h="13096" extrusionOk="0">
                  <a:moveTo>
                    <a:pt x="1" y="1"/>
                  </a:moveTo>
                  <a:lnTo>
                    <a:pt x="12" y="8056"/>
                  </a:lnTo>
                  <a:lnTo>
                    <a:pt x="7666" y="13095"/>
                  </a:lnTo>
                  <a:lnTo>
                    <a:pt x="7666" y="9308"/>
                  </a:lnTo>
                  <a:lnTo>
                    <a:pt x="381" y="135"/>
                  </a:lnTo>
                  <a:lnTo>
                    <a:pt x="1"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2"/>
            <p:cNvSpPr/>
            <p:nvPr/>
          </p:nvSpPr>
          <p:spPr>
            <a:xfrm>
              <a:off x="1076505" y="10322200"/>
              <a:ext cx="459960" cy="299040"/>
            </a:xfrm>
            <a:custGeom>
              <a:avLst/>
              <a:gdLst/>
              <a:ahLst/>
              <a:cxnLst/>
              <a:rect l="l" t="t" r="r" b="b"/>
              <a:pathLst>
                <a:path w="7666" h="4984" extrusionOk="0">
                  <a:moveTo>
                    <a:pt x="1" y="0"/>
                  </a:moveTo>
                  <a:lnTo>
                    <a:pt x="7665" y="4983"/>
                  </a:lnTo>
                  <a:lnTo>
                    <a:pt x="7665" y="3408"/>
                  </a:lnTo>
                  <a:lnTo>
                    <a:pt x="1"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2"/>
            <p:cNvSpPr/>
            <p:nvPr/>
          </p:nvSpPr>
          <p:spPr>
            <a:xfrm>
              <a:off x="1995585" y="10624540"/>
              <a:ext cx="76500" cy="524940"/>
            </a:xfrm>
            <a:custGeom>
              <a:avLst/>
              <a:gdLst/>
              <a:ahLst/>
              <a:cxnLst/>
              <a:rect l="l" t="t" r="r" b="b"/>
              <a:pathLst>
                <a:path w="1275" h="8749" extrusionOk="0">
                  <a:moveTo>
                    <a:pt x="1" y="0"/>
                  </a:moveTo>
                  <a:lnTo>
                    <a:pt x="1" y="8749"/>
                  </a:lnTo>
                  <a:lnTo>
                    <a:pt x="1274" y="8749"/>
                  </a:lnTo>
                  <a:lnTo>
                    <a:pt x="1"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2"/>
            <p:cNvSpPr/>
            <p:nvPr/>
          </p:nvSpPr>
          <p:spPr>
            <a:xfrm>
              <a:off x="88365" y="11149420"/>
              <a:ext cx="3103920" cy="46980"/>
            </a:xfrm>
            <a:custGeom>
              <a:avLst/>
              <a:gdLst/>
              <a:ahLst/>
              <a:cxnLst/>
              <a:rect l="l" t="t" r="r" b="b"/>
              <a:pathLst>
                <a:path w="51732" h="783" extrusionOk="0">
                  <a:moveTo>
                    <a:pt x="481" y="1"/>
                  </a:moveTo>
                  <a:cubicBezTo>
                    <a:pt x="213" y="1"/>
                    <a:pt x="0" y="168"/>
                    <a:pt x="0" y="392"/>
                  </a:cubicBezTo>
                  <a:cubicBezTo>
                    <a:pt x="0" y="593"/>
                    <a:pt x="224" y="783"/>
                    <a:pt x="492" y="783"/>
                  </a:cubicBezTo>
                  <a:lnTo>
                    <a:pt x="51251" y="783"/>
                  </a:lnTo>
                  <a:cubicBezTo>
                    <a:pt x="51508" y="783"/>
                    <a:pt x="51732" y="593"/>
                    <a:pt x="51732" y="392"/>
                  </a:cubicBezTo>
                  <a:cubicBezTo>
                    <a:pt x="51732" y="180"/>
                    <a:pt x="51508" y="1"/>
                    <a:pt x="51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2"/>
            <p:cNvSpPr/>
            <p:nvPr/>
          </p:nvSpPr>
          <p:spPr>
            <a:xfrm>
              <a:off x="139965" y="10273240"/>
              <a:ext cx="437160" cy="874920"/>
            </a:xfrm>
            <a:custGeom>
              <a:avLst/>
              <a:gdLst/>
              <a:ahLst/>
              <a:cxnLst/>
              <a:rect l="l" t="t" r="r" b="b"/>
              <a:pathLst>
                <a:path w="7286" h="14582" extrusionOk="0">
                  <a:moveTo>
                    <a:pt x="3599" y="1"/>
                  </a:moveTo>
                  <a:cubicBezTo>
                    <a:pt x="1621" y="1"/>
                    <a:pt x="1" y="1610"/>
                    <a:pt x="1" y="3610"/>
                  </a:cubicBezTo>
                  <a:lnTo>
                    <a:pt x="1" y="14581"/>
                  </a:lnTo>
                  <a:lnTo>
                    <a:pt x="7286" y="14581"/>
                  </a:lnTo>
                  <a:lnTo>
                    <a:pt x="7286" y="3610"/>
                  </a:lnTo>
                  <a:cubicBezTo>
                    <a:pt x="7286" y="2012"/>
                    <a:pt x="6235" y="649"/>
                    <a:pt x="4783" y="191"/>
                  </a:cubicBezTo>
                  <a:cubicBezTo>
                    <a:pt x="4436" y="57"/>
                    <a:pt x="4057" y="1"/>
                    <a:pt x="36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2"/>
            <p:cNvSpPr/>
            <p:nvPr/>
          </p:nvSpPr>
          <p:spPr>
            <a:xfrm>
              <a:off x="103365" y="10545640"/>
              <a:ext cx="509280" cy="67560"/>
            </a:xfrm>
            <a:custGeom>
              <a:avLst/>
              <a:gdLst/>
              <a:ahLst/>
              <a:cxnLst/>
              <a:rect l="l" t="t" r="r" b="b"/>
              <a:pathLst>
                <a:path w="8488" h="1126" extrusionOk="0">
                  <a:moveTo>
                    <a:pt x="5144" y="1"/>
                  </a:moveTo>
                  <a:cubicBezTo>
                    <a:pt x="3216" y="1"/>
                    <a:pt x="946" y="8"/>
                    <a:pt x="723" y="8"/>
                  </a:cubicBezTo>
                  <a:cubicBezTo>
                    <a:pt x="716" y="8"/>
                    <a:pt x="709" y="8"/>
                    <a:pt x="702" y="8"/>
                  </a:cubicBezTo>
                  <a:cubicBezTo>
                    <a:pt x="0" y="8"/>
                    <a:pt x="14" y="1125"/>
                    <a:pt x="712" y="1125"/>
                  </a:cubicBezTo>
                  <a:cubicBezTo>
                    <a:pt x="716" y="1125"/>
                    <a:pt x="719" y="1125"/>
                    <a:pt x="723" y="1125"/>
                  </a:cubicBezTo>
                  <a:lnTo>
                    <a:pt x="7125" y="1125"/>
                  </a:lnTo>
                  <a:cubicBezTo>
                    <a:pt x="7141" y="1119"/>
                    <a:pt x="7212" y="1117"/>
                    <a:pt x="7305" y="1117"/>
                  </a:cubicBezTo>
                  <a:cubicBezTo>
                    <a:pt x="7403" y="1117"/>
                    <a:pt x="7525" y="1119"/>
                    <a:pt x="7633" y="1119"/>
                  </a:cubicBezTo>
                  <a:cubicBezTo>
                    <a:pt x="7767" y="1119"/>
                    <a:pt x="7878" y="1116"/>
                    <a:pt x="7896" y="1103"/>
                  </a:cubicBezTo>
                  <a:cubicBezTo>
                    <a:pt x="8488" y="1014"/>
                    <a:pt x="8488" y="97"/>
                    <a:pt x="7896" y="19"/>
                  </a:cubicBezTo>
                  <a:cubicBezTo>
                    <a:pt x="7843" y="5"/>
                    <a:pt x="6590" y="1"/>
                    <a:pt x="5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2"/>
            <p:cNvSpPr/>
            <p:nvPr/>
          </p:nvSpPr>
          <p:spPr>
            <a:xfrm>
              <a:off x="140625" y="10611100"/>
              <a:ext cx="437160" cy="13800"/>
            </a:xfrm>
            <a:custGeom>
              <a:avLst/>
              <a:gdLst/>
              <a:ahLst/>
              <a:cxnLst/>
              <a:rect l="l" t="t" r="r" b="b"/>
              <a:pathLst>
                <a:path w="7286" h="230" extrusionOk="0">
                  <a:moveTo>
                    <a:pt x="7286" y="1"/>
                  </a:moveTo>
                  <a:cubicBezTo>
                    <a:pt x="7241" y="12"/>
                    <a:pt x="470" y="12"/>
                    <a:pt x="1" y="12"/>
                  </a:cubicBezTo>
                  <a:lnTo>
                    <a:pt x="1" y="213"/>
                  </a:lnTo>
                  <a:cubicBezTo>
                    <a:pt x="280" y="224"/>
                    <a:pt x="2009" y="230"/>
                    <a:pt x="3715" y="230"/>
                  </a:cubicBezTo>
                  <a:cubicBezTo>
                    <a:pt x="5420" y="230"/>
                    <a:pt x="7101" y="224"/>
                    <a:pt x="7286" y="213"/>
                  </a:cubicBezTo>
                  <a:lnTo>
                    <a:pt x="7286"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2"/>
            <p:cNvSpPr/>
            <p:nvPr/>
          </p:nvSpPr>
          <p:spPr>
            <a:xfrm>
              <a:off x="103545" y="10966960"/>
              <a:ext cx="509100" cy="67500"/>
            </a:xfrm>
            <a:custGeom>
              <a:avLst/>
              <a:gdLst/>
              <a:ahLst/>
              <a:cxnLst/>
              <a:rect l="l" t="t" r="r" b="b"/>
              <a:pathLst>
                <a:path w="8485" h="1125" extrusionOk="0">
                  <a:moveTo>
                    <a:pt x="3378" y="1"/>
                  </a:moveTo>
                  <a:cubicBezTo>
                    <a:pt x="2035" y="1"/>
                    <a:pt x="876" y="3"/>
                    <a:pt x="720" y="3"/>
                  </a:cubicBezTo>
                  <a:cubicBezTo>
                    <a:pt x="716" y="3"/>
                    <a:pt x="713" y="3"/>
                    <a:pt x="709" y="3"/>
                  </a:cubicBezTo>
                  <a:cubicBezTo>
                    <a:pt x="0" y="3"/>
                    <a:pt x="8" y="1120"/>
                    <a:pt x="699" y="1120"/>
                  </a:cubicBezTo>
                  <a:cubicBezTo>
                    <a:pt x="706" y="1120"/>
                    <a:pt x="713" y="1120"/>
                    <a:pt x="720" y="1120"/>
                  </a:cubicBezTo>
                  <a:lnTo>
                    <a:pt x="7122" y="1120"/>
                  </a:lnTo>
                  <a:cubicBezTo>
                    <a:pt x="7130" y="1118"/>
                    <a:pt x="7154" y="1118"/>
                    <a:pt x="7187" y="1118"/>
                  </a:cubicBezTo>
                  <a:cubicBezTo>
                    <a:pt x="7293" y="1118"/>
                    <a:pt x="7501" y="1124"/>
                    <a:pt x="7664" y="1124"/>
                  </a:cubicBezTo>
                  <a:cubicBezTo>
                    <a:pt x="7782" y="1124"/>
                    <a:pt x="7877" y="1121"/>
                    <a:pt x="7893" y="1109"/>
                  </a:cubicBezTo>
                  <a:cubicBezTo>
                    <a:pt x="8485" y="1031"/>
                    <a:pt x="8485" y="103"/>
                    <a:pt x="7893" y="25"/>
                  </a:cubicBezTo>
                  <a:cubicBezTo>
                    <a:pt x="7819" y="5"/>
                    <a:pt x="5392" y="1"/>
                    <a:pt x="3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2"/>
            <p:cNvSpPr/>
            <p:nvPr/>
          </p:nvSpPr>
          <p:spPr>
            <a:xfrm>
              <a:off x="139965" y="11034160"/>
              <a:ext cx="437160" cy="11400"/>
            </a:xfrm>
            <a:custGeom>
              <a:avLst/>
              <a:gdLst/>
              <a:ahLst/>
              <a:cxnLst/>
              <a:rect l="l" t="t" r="r" b="b"/>
              <a:pathLst>
                <a:path w="7286" h="190" extrusionOk="0">
                  <a:moveTo>
                    <a:pt x="1" y="0"/>
                  </a:moveTo>
                  <a:lnTo>
                    <a:pt x="1" y="168"/>
                  </a:lnTo>
                  <a:cubicBezTo>
                    <a:pt x="23" y="190"/>
                    <a:pt x="68" y="190"/>
                    <a:pt x="113" y="190"/>
                  </a:cubicBezTo>
                  <a:lnTo>
                    <a:pt x="7174" y="190"/>
                  </a:lnTo>
                  <a:cubicBezTo>
                    <a:pt x="7219" y="190"/>
                    <a:pt x="7241" y="190"/>
                    <a:pt x="7286" y="168"/>
                  </a:cubicBezTo>
                  <a:lnTo>
                    <a:pt x="7286"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2"/>
            <p:cNvSpPr/>
            <p:nvPr/>
          </p:nvSpPr>
          <p:spPr>
            <a:xfrm>
              <a:off x="140625" y="10284640"/>
              <a:ext cx="437160" cy="864840"/>
            </a:xfrm>
            <a:custGeom>
              <a:avLst/>
              <a:gdLst/>
              <a:ahLst/>
              <a:cxnLst/>
              <a:rect l="l" t="t" r="r" b="b"/>
              <a:pathLst>
                <a:path w="7286" h="14414" extrusionOk="0">
                  <a:moveTo>
                    <a:pt x="4794" y="1"/>
                  </a:moveTo>
                  <a:lnTo>
                    <a:pt x="4794" y="1"/>
                  </a:lnTo>
                  <a:cubicBezTo>
                    <a:pt x="5286" y="459"/>
                    <a:pt x="5710" y="961"/>
                    <a:pt x="6034" y="1520"/>
                  </a:cubicBezTo>
                  <a:cubicBezTo>
                    <a:pt x="6548" y="2380"/>
                    <a:pt x="6504" y="3375"/>
                    <a:pt x="6504" y="4369"/>
                  </a:cubicBezTo>
                  <a:lnTo>
                    <a:pt x="6504" y="12682"/>
                  </a:lnTo>
                  <a:cubicBezTo>
                    <a:pt x="6537" y="12984"/>
                    <a:pt x="6425" y="13319"/>
                    <a:pt x="6113" y="13419"/>
                  </a:cubicBezTo>
                  <a:cubicBezTo>
                    <a:pt x="4638" y="13978"/>
                    <a:pt x="2358" y="14213"/>
                    <a:pt x="1" y="14414"/>
                  </a:cubicBezTo>
                  <a:lnTo>
                    <a:pt x="7286" y="14414"/>
                  </a:lnTo>
                  <a:lnTo>
                    <a:pt x="7286" y="5665"/>
                  </a:lnTo>
                  <a:lnTo>
                    <a:pt x="7286" y="3431"/>
                  </a:lnTo>
                  <a:cubicBezTo>
                    <a:pt x="7275" y="1822"/>
                    <a:pt x="6224" y="459"/>
                    <a:pt x="4794"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2"/>
            <p:cNvSpPr/>
            <p:nvPr/>
          </p:nvSpPr>
          <p:spPr>
            <a:xfrm>
              <a:off x="2657265" y="10273240"/>
              <a:ext cx="437160" cy="874920"/>
            </a:xfrm>
            <a:custGeom>
              <a:avLst/>
              <a:gdLst/>
              <a:ahLst/>
              <a:cxnLst/>
              <a:rect l="l" t="t" r="r" b="b"/>
              <a:pathLst>
                <a:path w="7286" h="14582" extrusionOk="0">
                  <a:moveTo>
                    <a:pt x="3598" y="1"/>
                  </a:moveTo>
                  <a:cubicBezTo>
                    <a:pt x="1621" y="1"/>
                    <a:pt x="0" y="1610"/>
                    <a:pt x="0" y="3610"/>
                  </a:cubicBezTo>
                  <a:lnTo>
                    <a:pt x="0" y="14581"/>
                  </a:lnTo>
                  <a:lnTo>
                    <a:pt x="7285" y="14581"/>
                  </a:lnTo>
                  <a:lnTo>
                    <a:pt x="7285" y="3610"/>
                  </a:lnTo>
                  <a:cubicBezTo>
                    <a:pt x="7285" y="2012"/>
                    <a:pt x="6235" y="649"/>
                    <a:pt x="4783" y="191"/>
                  </a:cubicBezTo>
                  <a:cubicBezTo>
                    <a:pt x="4436" y="57"/>
                    <a:pt x="4056" y="1"/>
                    <a:pt x="3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2"/>
            <p:cNvSpPr/>
            <p:nvPr/>
          </p:nvSpPr>
          <p:spPr>
            <a:xfrm>
              <a:off x="2620605" y="10545640"/>
              <a:ext cx="509340" cy="67560"/>
            </a:xfrm>
            <a:custGeom>
              <a:avLst/>
              <a:gdLst/>
              <a:ahLst/>
              <a:cxnLst/>
              <a:rect l="l" t="t" r="r" b="b"/>
              <a:pathLst>
                <a:path w="8489" h="1126" extrusionOk="0">
                  <a:moveTo>
                    <a:pt x="5145" y="1"/>
                  </a:moveTo>
                  <a:cubicBezTo>
                    <a:pt x="3217" y="1"/>
                    <a:pt x="947" y="8"/>
                    <a:pt x="723" y="8"/>
                  </a:cubicBezTo>
                  <a:cubicBezTo>
                    <a:pt x="716" y="8"/>
                    <a:pt x="709" y="8"/>
                    <a:pt x="702" y="8"/>
                  </a:cubicBezTo>
                  <a:cubicBezTo>
                    <a:pt x="1" y="8"/>
                    <a:pt x="15" y="1125"/>
                    <a:pt x="713" y="1125"/>
                  </a:cubicBezTo>
                  <a:cubicBezTo>
                    <a:pt x="716" y="1125"/>
                    <a:pt x="720" y="1125"/>
                    <a:pt x="723" y="1125"/>
                  </a:cubicBezTo>
                  <a:lnTo>
                    <a:pt x="7125" y="1125"/>
                  </a:lnTo>
                  <a:cubicBezTo>
                    <a:pt x="7142" y="1119"/>
                    <a:pt x="7213" y="1117"/>
                    <a:pt x="7305" y="1117"/>
                  </a:cubicBezTo>
                  <a:cubicBezTo>
                    <a:pt x="7403" y="1117"/>
                    <a:pt x="7526" y="1119"/>
                    <a:pt x="7634" y="1119"/>
                  </a:cubicBezTo>
                  <a:cubicBezTo>
                    <a:pt x="7767" y="1119"/>
                    <a:pt x="7879" y="1116"/>
                    <a:pt x="7896" y="1103"/>
                  </a:cubicBezTo>
                  <a:cubicBezTo>
                    <a:pt x="8466" y="1014"/>
                    <a:pt x="8488" y="97"/>
                    <a:pt x="7896" y="19"/>
                  </a:cubicBezTo>
                  <a:cubicBezTo>
                    <a:pt x="7844" y="5"/>
                    <a:pt x="6590" y="1"/>
                    <a:pt x="5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2"/>
            <p:cNvSpPr/>
            <p:nvPr/>
          </p:nvSpPr>
          <p:spPr>
            <a:xfrm>
              <a:off x="2657265" y="10611100"/>
              <a:ext cx="437160" cy="13800"/>
            </a:xfrm>
            <a:custGeom>
              <a:avLst/>
              <a:gdLst/>
              <a:ahLst/>
              <a:cxnLst/>
              <a:rect l="l" t="t" r="r" b="b"/>
              <a:pathLst>
                <a:path w="7286" h="230" extrusionOk="0">
                  <a:moveTo>
                    <a:pt x="7285" y="1"/>
                  </a:moveTo>
                  <a:cubicBezTo>
                    <a:pt x="7241" y="12"/>
                    <a:pt x="470" y="12"/>
                    <a:pt x="0" y="12"/>
                  </a:cubicBezTo>
                  <a:lnTo>
                    <a:pt x="0" y="213"/>
                  </a:lnTo>
                  <a:cubicBezTo>
                    <a:pt x="280" y="224"/>
                    <a:pt x="2006" y="230"/>
                    <a:pt x="3710" y="230"/>
                  </a:cubicBezTo>
                  <a:cubicBezTo>
                    <a:pt x="5414" y="230"/>
                    <a:pt x="7095" y="224"/>
                    <a:pt x="7285" y="213"/>
                  </a:cubicBezTo>
                  <a:lnTo>
                    <a:pt x="7285"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2"/>
            <p:cNvSpPr/>
            <p:nvPr/>
          </p:nvSpPr>
          <p:spPr>
            <a:xfrm>
              <a:off x="2620845" y="10966960"/>
              <a:ext cx="509100" cy="67500"/>
            </a:xfrm>
            <a:custGeom>
              <a:avLst/>
              <a:gdLst/>
              <a:ahLst/>
              <a:cxnLst/>
              <a:rect l="l" t="t" r="r" b="b"/>
              <a:pathLst>
                <a:path w="8485" h="1125" extrusionOk="0">
                  <a:moveTo>
                    <a:pt x="3378" y="1"/>
                  </a:moveTo>
                  <a:cubicBezTo>
                    <a:pt x="2035" y="1"/>
                    <a:pt x="876" y="3"/>
                    <a:pt x="719" y="3"/>
                  </a:cubicBezTo>
                  <a:cubicBezTo>
                    <a:pt x="716" y="3"/>
                    <a:pt x="712" y="3"/>
                    <a:pt x="709" y="3"/>
                  </a:cubicBezTo>
                  <a:cubicBezTo>
                    <a:pt x="0" y="3"/>
                    <a:pt x="7" y="1120"/>
                    <a:pt x="699" y="1120"/>
                  </a:cubicBezTo>
                  <a:cubicBezTo>
                    <a:pt x="706" y="1120"/>
                    <a:pt x="712" y="1120"/>
                    <a:pt x="719" y="1120"/>
                  </a:cubicBezTo>
                  <a:lnTo>
                    <a:pt x="7121" y="1120"/>
                  </a:lnTo>
                  <a:cubicBezTo>
                    <a:pt x="7130" y="1118"/>
                    <a:pt x="7153" y="1118"/>
                    <a:pt x="7187" y="1118"/>
                  </a:cubicBezTo>
                  <a:cubicBezTo>
                    <a:pt x="7293" y="1118"/>
                    <a:pt x="7501" y="1124"/>
                    <a:pt x="7664" y="1124"/>
                  </a:cubicBezTo>
                  <a:cubicBezTo>
                    <a:pt x="7782" y="1124"/>
                    <a:pt x="7876" y="1121"/>
                    <a:pt x="7892" y="1109"/>
                  </a:cubicBezTo>
                  <a:cubicBezTo>
                    <a:pt x="8462" y="1031"/>
                    <a:pt x="8484" y="103"/>
                    <a:pt x="7892" y="25"/>
                  </a:cubicBezTo>
                  <a:cubicBezTo>
                    <a:pt x="7819" y="5"/>
                    <a:pt x="5392" y="1"/>
                    <a:pt x="3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2"/>
            <p:cNvSpPr/>
            <p:nvPr/>
          </p:nvSpPr>
          <p:spPr>
            <a:xfrm>
              <a:off x="2657265" y="11034160"/>
              <a:ext cx="437160" cy="11400"/>
            </a:xfrm>
            <a:custGeom>
              <a:avLst/>
              <a:gdLst/>
              <a:ahLst/>
              <a:cxnLst/>
              <a:rect l="l" t="t" r="r" b="b"/>
              <a:pathLst>
                <a:path w="7286" h="190" extrusionOk="0">
                  <a:moveTo>
                    <a:pt x="0" y="0"/>
                  </a:moveTo>
                  <a:lnTo>
                    <a:pt x="0" y="168"/>
                  </a:lnTo>
                  <a:cubicBezTo>
                    <a:pt x="23" y="190"/>
                    <a:pt x="68" y="190"/>
                    <a:pt x="112" y="190"/>
                  </a:cubicBezTo>
                  <a:lnTo>
                    <a:pt x="7174" y="190"/>
                  </a:lnTo>
                  <a:cubicBezTo>
                    <a:pt x="7218" y="190"/>
                    <a:pt x="7241" y="190"/>
                    <a:pt x="7285" y="168"/>
                  </a:cubicBezTo>
                  <a:lnTo>
                    <a:pt x="728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2"/>
            <p:cNvSpPr/>
            <p:nvPr/>
          </p:nvSpPr>
          <p:spPr>
            <a:xfrm>
              <a:off x="2657925" y="10284640"/>
              <a:ext cx="437160" cy="864840"/>
            </a:xfrm>
            <a:custGeom>
              <a:avLst/>
              <a:gdLst/>
              <a:ahLst/>
              <a:cxnLst/>
              <a:rect l="l" t="t" r="r" b="b"/>
              <a:pathLst>
                <a:path w="7286" h="14414" extrusionOk="0">
                  <a:moveTo>
                    <a:pt x="4794" y="1"/>
                  </a:moveTo>
                  <a:lnTo>
                    <a:pt x="4794" y="1"/>
                  </a:lnTo>
                  <a:cubicBezTo>
                    <a:pt x="5297" y="459"/>
                    <a:pt x="5710" y="961"/>
                    <a:pt x="6034" y="1520"/>
                  </a:cubicBezTo>
                  <a:cubicBezTo>
                    <a:pt x="6548" y="2380"/>
                    <a:pt x="6503" y="3375"/>
                    <a:pt x="6503" y="4369"/>
                  </a:cubicBezTo>
                  <a:lnTo>
                    <a:pt x="6503" y="12682"/>
                  </a:lnTo>
                  <a:cubicBezTo>
                    <a:pt x="6537" y="12984"/>
                    <a:pt x="6425" y="13319"/>
                    <a:pt x="6112" y="13419"/>
                  </a:cubicBezTo>
                  <a:cubicBezTo>
                    <a:pt x="4637" y="13978"/>
                    <a:pt x="2358" y="14213"/>
                    <a:pt x="1" y="14414"/>
                  </a:cubicBezTo>
                  <a:lnTo>
                    <a:pt x="7285" y="14414"/>
                  </a:lnTo>
                  <a:lnTo>
                    <a:pt x="7285" y="5665"/>
                  </a:lnTo>
                  <a:lnTo>
                    <a:pt x="7285" y="3431"/>
                  </a:lnTo>
                  <a:cubicBezTo>
                    <a:pt x="7274" y="1822"/>
                    <a:pt x="6224" y="459"/>
                    <a:pt x="4794"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2"/>
            <p:cNvSpPr/>
            <p:nvPr/>
          </p:nvSpPr>
          <p:spPr>
            <a:xfrm>
              <a:off x="1175745" y="10859860"/>
              <a:ext cx="27540" cy="73800"/>
            </a:xfrm>
            <a:custGeom>
              <a:avLst/>
              <a:gdLst/>
              <a:ahLst/>
              <a:cxnLst/>
              <a:rect l="l" t="t" r="r" b="b"/>
              <a:pathLst>
                <a:path w="459" h="1230" extrusionOk="0">
                  <a:moveTo>
                    <a:pt x="0" y="0"/>
                  </a:moveTo>
                  <a:lnTo>
                    <a:pt x="458" y="1229"/>
                  </a:lnTo>
                  <a:lnTo>
                    <a:pt x="458"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2"/>
            <p:cNvSpPr/>
            <p:nvPr/>
          </p:nvSpPr>
          <p:spPr>
            <a:xfrm>
              <a:off x="1370805" y="10859860"/>
              <a:ext cx="24840" cy="73800"/>
            </a:xfrm>
            <a:custGeom>
              <a:avLst/>
              <a:gdLst/>
              <a:ahLst/>
              <a:cxnLst/>
              <a:rect l="l" t="t" r="r" b="b"/>
              <a:pathLst>
                <a:path w="414" h="1230" extrusionOk="0">
                  <a:moveTo>
                    <a:pt x="0" y="0"/>
                  </a:moveTo>
                  <a:lnTo>
                    <a:pt x="0" y="1229"/>
                  </a:lnTo>
                  <a:lnTo>
                    <a:pt x="414"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2"/>
            <p:cNvSpPr/>
            <p:nvPr/>
          </p:nvSpPr>
          <p:spPr>
            <a:xfrm>
              <a:off x="1203225" y="10859860"/>
              <a:ext cx="167640" cy="73800"/>
            </a:xfrm>
            <a:custGeom>
              <a:avLst/>
              <a:gdLst/>
              <a:ahLst/>
              <a:cxnLst/>
              <a:rect l="l" t="t" r="r" b="b"/>
              <a:pathLst>
                <a:path w="2794" h="1230" extrusionOk="0">
                  <a:moveTo>
                    <a:pt x="0" y="0"/>
                  </a:moveTo>
                  <a:lnTo>
                    <a:pt x="0" y="1229"/>
                  </a:lnTo>
                  <a:lnTo>
                    <a:pt x="2793" y="1229"/>
                  </a:lnTo>
                  <a:lnTo>
                    <a:pt x="2793"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2"/>
            <p:cNvSpPr/>
            <p:nvPr/>
          </p:nvSpPr>
          <p:spPr>
            <a:xfrm>
              <a:off x="2168565" y="10023220"/>
              <a:ext cx="18180" cy="46980"/>
            </a:xfrm>
            <a:custGeom>
              <a:avLst/>
              <a:gdLst/>
              <a:ahLst/>
              <a:cxnLst/>
              <a:rect l="l" t="t" r="r" b="b"/>
              <a:pathLst>
                <a:path w="303" h="783" extrusionOk="0">
                  <a:moveTo>
                    <a:pt x="0" y="0"/>
                  </a:moveTo>
                  <a:lnTo>
                    <a:pt x="12" y="782"/>
                  </a:lnTo>
                  <a:lnTo>
                    <a:pt x="302" y="782"/>
                  </a:lnTo>
                  <a:lnTo>
                    <a:pt x="23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2"/>
            <p:cNvSpPr/>
            <p:nvPr/>
          </p:nvSpPr>
          <p:spPr>
            <a:xfrm>
              <a:off x="318285" y="10106980"/>
              <a:ext cx="83220" cy="13500"/>
            </a:xfrm>
            <a:custGeom>
              <a:avLst/>
              <a:gdLst/>
              <a:ahLst/>
              <a:cxnLst/>
              <a:rect l="l" t="t" r="r" b="b"/>
              <a:pathLst>
                <a:path w="1387" h="225" extrusionOk="0">
                  <a:moveTo>
                    <a:pt x="113" y="1"/>
                  </a:moveTo>
                  <a:cubicBezTo>
                    <a:pt x="57" y="1"/>
                    <a:pt x="1" y="34"/>
                    <a:pt x="1" y="112"/>
                  </a:cubicBezTo>
                  <a:cubicBezTo>
                    <a:pt x="1" y="157"/>
                    <a:pt x="46" y="224"/>
                    <a:pt x="113" y="224"/>
                  </a:cubicBezTo>
                  <a:lnTo>
                    <a:pt x="1275" y="224"/>
                  </a:lnTo>
                  <a:cubicBezTo>
                    <a:pt x="1330" y="224"/>
                    <a:pt x="1386" y="180"/>
                    <a:pt x="1386" y="112"/>
                  </a:cubicBezTo>
                  <a:cubicBezTo>
                    <a:pt x="1386" y="45"/>
                    <a:pt x="1342" y="1"/>
                    <a:pt x="12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2"/>
            <p:cNvSpPr/>
            <p:nvPr/>
          </p:nvSpPr>
          <p:spPr>
            <a:xfrm>
              <a:off x="432285" y="10006420"/>
              <a:ext cx="14100" cy="82560"/>
            </a:xfrm>
            <a:custGeom>
              <a:avLst/>
              <a:gdLst/>
              <a:ahLst/>
              <a:cxnLst/>
              <a:rect l="l" t="t" r="r" b="b"/>
              <a:pathLst>
                <a:path w="235" h="1376" extrusionOk="0">
                  <a:moveTo>
                    <a:pt x="112" y="1"/>
                  </a:moveTo>
                  <a:cubicBezTo>
                    <a:pt x="56" y="1"/>
                    <a:pt x="0" y="34"/>
                    <a:pt x="0" y="113"/>
                  </a:cubicBezTo>
                  <a:lnTo>
                    <a:pt x="0" y="1263"/>
                  </a:lnTo>
                  <a:cubicBezTo>
                    <a:pt x="0" y="1319"/>
                    <a:pt x="45" y="1375"/>
                    <a:pt x="112" y="1375"/>
                  </a:cubicBezTo>
                  <a:cubicBezTo>
                    <a:pt x="179" y="1375"/>
                    <a:pt x="235" y="1342"/>
                    <a:pt x="224" y="1263"/>
                  </a:cubicBezTo>
                  <a:lnTo>
                    <a:pt x="224" y="113"/>
                  </a:lnTo>
                  <a:cubicBezTo>
                    <a:pt x="224" y="57"/>
                    <a:pt x="179"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2"/>
            <p:cNvSpPr/>
            <p:nvPr/>
          </p:nvSpPr>
          <p:spPr>
            <a:xfrm>
              <a:off x="2788665" y="10005100"/>
              <a:ext cx="13440" cy="83160"/>
            </a:xfrm>
            <a:custGeom>
              <a:avLst/>
              <a:gdLst/>
              <a:ahLst/>
              <a:cxnLst/>
              <a:rect l="l" t="t" r="r" b="b"/>
              <a:pathLst>
                <a:path w="224" h="1386" extrusionOk="0">
                  <a:moveTo>
                    <a:pt x="112" y="0"/>
                  </a:moveTo>
                  <a:cubicBezTo>
                    <a:pt x="56" y="0"/>
                    <a:pt x="0" y="45"/>
                    <a:pt x="0" y="112"/>
                  </a:cubicBezTo>
                  <a:lnTo>
                    <a:pt x="0" y="1274"/>
                  </a:lnTo>
                  <a:cubicBezTo>
                    <a:pt x="0" y="1330"/>
                    <a:pt x="45" y="1386"/>
                    <a:pt x="112" y="1386"/>
                  </a:cubicBezTo>
                  <a:cubicBezTo>
                    <a:pt x="168" y="1386"/>
                    <a:pt x="224" y="1330"/>
                    <a:pt x="224" y="1274"/>
                  </a:cubicBezTo>
                  <a:lnTo>
                    <a:pt x="224" y="112"/>
                  </a:lnTo>
                  <a:cubicBezTo>
                    <a:pt x="224" y="56"/>
                    <a:pt x="179" y="0"/>
                    <a:pt x="1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2"/>
            <p:cNvSpPr/>
            <p:nvPr/>
          </p:nvSpPr>
          <p:spPr>
            <a:xfrm>
              <a:off x="2833545" y="10112380"/>
              <a:ext cx="83220" cy="13440"/>
            </a:xfrm>
            <a:custGeom>
              <a:avLst/>
              <a:gdLst/>
              <a:ahLst/>
              <a:cxnLst/>
              <a:rect l="l" t="t" r="r" b="b"/>
              <a:pathLst>
                <a:path w="1387" h="224" extrusionOk="0">
                  <a:moveTo>
                    <a:pt x="113" y="0"/>
                  </a:moveTo>
                  <a:cubicBezTo>
                    <a:pt x="57" y="0"/>
                    <a:pt x="1" y="45"/>
                    <a:pt x="1" y="112"/>
                  </a:cubicBezTo>
                  <a:cubicBezTo>
                    <a:pt x="1" y="168"/>
                    <a:pt x="57" y="224"/>
                    <a:pt x="113" y="224"/>
                  </a:cubicBezTo>
                  <a:lnTo>
                    <a:pt x="1275" y="224"/>
                  </a:lnTo>
                  <a:cubicBezTo>
                    <a:pt x="1331" y="224"/>
                    <a:pt x="1386" y="190"/>
                    <a:pt x="1386" y="112"/>
                  </a:cubicBezTo>
                  <a:cubicBezTo>
                    <a:pt x="1386" y="56"/>
                    <a:pt x="1342" y="0"/>
                    <a:pt x="12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42"/>
          <p:cNvGrpSpPr/>
          <p:nvPr/>
        </p:nvGrpSpPr>
        <p:grpSpPr>
          <a:xfrm>
            <a:off x="6536191" y="4816560"/>
            <a:ext cx="3887543" cy="574993"/>
            <a:chOff x="6312266" y="4816560"/>
            <a:chExt cx="3887543" cy="574993"/>
          </a:xfrm>
        </p:grpSpPr>
        <p:sp>
          <p:nvSpPr>
            <p:cNvPr id="1112" name="Google Shape;1112;p42"/>
            <p:cNvSpPr/>
            <p:nvPr/>
          </p:nvSpPr>
          <p:spPr>
            <a:xfrm>
              <a:off x="6602925" y="5161150"/>
              <a:ext cx="3305862" cy="230403"/>
            </a:xfrm>
            <a:custGeom>
              <a:avLst/>
              <a:gdLst/>
              <a:ahLst/>
              <a:cxnLst/>
              <a:rect l="l" t="t" r="r" b="b"/>
              <a:pathLst>
                <a:path w="56402" h="3967" extrusionOk="0">
                  <a:moveTo>
                    <a:pt x="54433" y="0"/>
                  </a:moveTo>
                  <a:cubicBezTo>
                    <a:pt x="54426" y="0"/>
                    <a:pt x="54420" y="1"/>
                    <a:pt x="54413" y="1"/>
                  </a:cubicBezTo>
                  <a:lnTo>
                    <a:pt x="1989" y="1"/>
                  </a:lnTo>
                  <a:cubicBezTo>
                    <a:pt x="894" y="1"/>
                    <a:pt x="0" y="883"/>
                    <a:pt x="0" y="1989"/>
                  </a:cubicBezTo>
                  <a:cubicBezTo>
                    <a:pt x="0" y="3073"/>
                    <a:pt x="883" y="3967"/>
                    <a:pt x="1989" y="3967"/>
                  </a:cubicBezTo>
                  <a:lnTo>
                    <a:pt x="54413" y="3967"/>
                  </a:lnTo>
                  <a:cubicBezTo>
                    <a:pt x="55508" y="3967"/>
                    <a:pt x="56402" y="3095"/>
                    <a:pt x="56402" y="1989"/>
                  </a:cubicBezTo>
                  <a:cubicBezTo>
                    <a:pt x="56402" y="890"/>
                    <a:pt x="55519" y="0"/>
                    <a:pt x="54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2"/>
            <p:cNvSpPr/>
            <p:nvPr/>
          </p:nvSpPr>
          <p:spPr>
            <a:xfrm>
              <a:off x="6486800" y="5038450"/>
              <a:ext cx="3538022" cy="232749"/>
            </a:xfrm>
            <a:custGeom>
              <a:avLst/>
              <a:gdLst/>
              <a:ahLst/>
              <a:cxnLst/>
              <a:rect l="l" t="t" r="r" b="b"/>
              <a:pathLst>
                <a:path w="60749" h="4973" extrusionOk="0">
                  <a:moveTo>
                    <a:pt x="2481" y="0"/>
                  </a:moveTo>
                  <a:cubicBezTo>
                    <a:pt x="1118" y="0"/>
                    <a:pt x="1" y="1118"/>
                    <a:pt x="1" y="2492"/>
                  </a:cubicBezTo>
                  <a:cubicBezTo>
                    <a:pt x="1" y="3855"/>
                    <a:pt x="1118" y="4972"/>
                    <a:pt x="2481" y="4972"/>
                  </a:cubicBezTo>
                  <a:lnTo>
                    <a:pt x="58268" y="4972"/>
                  </a:lnTo>
                  <a:cubicBezTo>
                    <a:pt x="59631" y="4972"/>
                    <a:pt x="60748" y="3855"/>
                    <a:pt x="60748" y="2492"/>
                  </a:cubicBezTo>
                  <a:cubicBezTo>
                    <a:pt x="60748" y="1118"/>
                    <a:pt x="59642" y="0"/>
                    <a:pt x="582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2"/>
            <p:cNvSpPr/>
            <p:nvPr/>
          </p:nvSpPr>
          <p:spPr>
            <a:xfrm>
              <a:off x="6312266" y="4816560"/>
              <a:ext cx="3887543" cy="327605"/>
            </a:xfrm>
            <a:custGeom>
              <a:avLst/>
              <a:gdLst/>
              <a:ahLst/>
              <a:cxnLst/>
              <a:rect l="l" t="t" r="r" b="b"/>
              <a:pathLst>
                <a:path w="65643" h="5532" extrusionOk="0">
                  <a:moveTo>
                    <a:pt x="62803" y="1"/>
                  </a:moveTo>
                  <a:cubicBezTo>
                    <a:pt x="62796" y="1"/>
                    <a:pt x="62789" y="1"/>
                    <a:pt x="62782" y="1"/>
                  </a:cubicBezTo>
                  <a:lnTo>
                    <a:pt x="2861" y="1"/>
                  </a:lnTo>
                  <a:cubicBezTo>
                    <a:pt x="1286" y="1"/>
                    <a:pt x="1" y="1230"/>
                    <a:pt x="1" y="2760"/>
                  </a:cubicBezTo>
                  <a:cubicBezTo>
                    <a:pt x="1" y="4280"/>
                    <a:pt x="1286" y="5531"/>
                    <a:pt x="2861" y="5531"/>
                  </a:cubicBezTo>
                  <a:lnTo>
                    <a:pt x="62782" y="5531"/>
                  </a:lnTo>
                  <a:cubicBezTo>
                    <a:pt x="64357" y="5531"/>
                    <a:pt x="65642" y="4302"/>
                    <a:pt x="65642" y="2760"/>
                  </a:cubicBezTo>
                  <a:cubicBezTo>
                    <a:pt x="65642" y="1237"/>
                    <a:pt x="64369" y="1"/>
                    <a:pt x="62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 name="Google Shape;1115;p42"/>
          <p:cNvSpPr/>
          <p:nvPr/>
        </p:nvSpPr>
        <p:spPr>
          <a:xfrm>
            <a:off x="7957254" y="16830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2"/>
          <p:cNvSpPr/>
          <p:nvPr/>
        </p:nvSpPr>
        <p:spPr>
          <a:xfrm>
            <a:off x="1326302" y="3875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2"/>
          <p:cNvSpPr/>
          <p:nvPr/>
        </p:nvSpPr>
        <p:spPr>
          <a:xfrm>
            <a:off x="4061139" y="92686"/>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 name="Google Shape;1118;p42"/>
          <p:cNvGrpSpPr/>
          <p:nvPr/>
        </p:nvGrpSpPr>
        <p:grpSpPr>
          <a:xfrm>
            <a:off x="6288352" y="3104310"/>
            <a:ext cx="3566238" cy="1715670"/>
            <a:chOff x="8322645" y="9834160"/>
            <a:chExt cx="2743260" cy="1319340"/>
          </a:xfrm>
        </p:grpSpPr>
        <p:sp>
          <p:nvSpPr>
            <p:cNvPr id="1119" name="Google Shape;1119;p42"/>
            <p:cNvSpPr/>
            <p:nvPr/>
          </p:nvSpPr>
          <p:spPr>
            <a:xfrm>
              <a:off x="8322645" y="10904740"/>
              <a:ext cx="2078940" cy="248760"/>
            </a:xfrm>
            <a:custGeom>
              <a:avLst/>
              <a:gdLst/>
              <a:ahLst/>
              <a:cxnLst/>
              <a:rect l="l" t="t" r="r" b="b"/>
              <a:pathLst>
                <a:path w="34649" h="4146" extrusionOk="0">
                  <a:moveTo>
                    <a:pt x="1" y="1"/>
                  </a:moveTo>
                  <a:lnTo>
                    <a:pt x="2269" y="1699"/>
                  </a:lnTo>
                  <a:lnTo>
                    <a:pt x="5543" y="4146"/>
                  </a:lnTo>
                  <a:lnTo>
                    <a:pt x="34648" y="4146"/>
                  </a:lnTo>
                  <a:lnTo>
                    <a:pt x="34648" y="693"/>
                  </a:lnTo>
                  <a:lnTo>
                    <a:pt x="7945" y="693"/>
                  </a:lnTo>
                  <a:lnTo>
                    <a:pt x="7844" y="626"/>
                  </a:lnTo>
                  <a:cubicBezTo>
                    <a:pt x="7286" y="202"/>
                    <a:pt x="6615" y="1"/>
                    <a:pt x="59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2"/>
            <p:cNvSpPr/>
            <p:nvPr/>
          </p:nvSpPr>
          <p:spPr>
            <a:xfrm>
              <a:off x="9760605" y="10631920"/>
              <a:ext cx="448560" cy="313800"/>
            </a:xfrm>
            <a:custGeom>
              <a:avLst/>
              <a:gdLst/>
              <a:ahLst/>
              <a:cxnLst/>
              <a:rect l="l" t="t" r="r" b="b"/>
              <a:pathLst>
                <a:path w="7476" h="5230" extrusionOk="0">
                  <a:moveTo>
                    <a:pt x="1" y="0"/>
                  </a:moveTo>
                  <a:lnTo>
                    <a:pt x="1" y="928"/>
                  </a:lnTo>
                  <a:lnTo>
                    <a:pt x="1733" y="939"/>
                  </a:lnTo>
                  <a:lnTo>
                    <a:pt x="1733" y="5229"/>
                  </a:lnTo>
                  <a:lnTo>
                    <a:pt x="7476" y="5229"/>
                  </a:lnTo>
                  <a:lnTo>
                    <a:pt x="74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2"/>
            <p:cNvSpPr/>
            <p:nvPr/>
          </p:nvSpPr>
          <p:spPr>
            <a:xfrm>
              <a:off x="10207785" y="10497160"/>
              <a:ext cx="146880" cy="448560"/>
            </a:xfrm>
            <a:custGeom>
              <a:avLst/>
              <a:gdLst/>
              <a:ahLst/>
              <a:cxnLst/>
              <a:rect l="l" t="t" r="r" b="b"/>
              <a:pathLst>
                <a:path w="2448" h="7476" extrusionOk="0">
                  <a:moveTo>
                    <a:pt x="0" y="0"/>
                  </a:moveTo>
                  <a:lnTo>
                    <a:pt x="0" y="7475"/>
                  </a:lnTo>
                  <a:lnTo>
                    <a:pt x="2447" y="7475"/>
                  </a:lnTo>
                  <a:lnTo>
                    <a:pt x="24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2"/>
            <p:cNvSpPr/>
            <p:nvPr/>
          </p:nvSpPr>
          <p:spPr>
            <a:xfrm>
              <a:off x="10207125" y="10497820"/>
              <a:ext cx="147540" cy="71820"/>
            </a:xfrm>
            <a:custGeom>
              <a:avLst/>
              <a:gdLst/>
              <a:ahLst/>
              <a:cxnLst/>
              <a:rect l="l" t="t" r="r" b="b"/>
              <a:pathLst>
                <a:path w="2459" h="1197" extrusionOk="0">
                  <a:moveTo>
                    <a:pt x="0" y="1"/>
                  </a:moveTo>
                  <a:lnTo>
                    <a:pt x="0" y="1196"/>
                  </a:lnTo>
                  <a:lnTo>
                    <a:pt x="2458" y="1196"/>
                  </a:lnTo>
                  <a:lnTo>
                    <a:pt x="245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2"/>
            <p:cNvSpPr/>
            <p:nvPr/>
          </p:nvSpPr>
          <p:spPr>
            <a:xfrm>
              <a:off x="10206405" y="9834160"/>
              <a:ext cx="859500" cy="636900"/>
            </a:xfrm>
            <a:custGeom>
              <a:avLst/>
              <a:gdLst/>
              <a:ahLst/>
              <a:cxnLst/>
              <a:rect l="l" t="t" r="r" b="b"/>
              <a:pathLst>
                <a:path w="14325" h="10615" extrusionOk="0">
                  <a:moveTo>
                    <a:pt x="11800" y="0"/>
                  </a:moveTo>
                  <a:cubicBezTo>
                    <a:pt x="10895" y="0"/>
                    <a:pt x="10112" y="637"/>
                    <a:pt x="9900" y="1486"/>
                  </a:cubicBezTo>
                  <a:cubicBezTo>
                    <a:pt x="9833" y="1486"/>
                    <a:pt x="9777" y="1475"/>
                    <a:pt x="9710" y="1475"/>
                  </a:cubicBezTo>
                  <a:cubicBezTo>
                    <a:pt x="9543" y="1475"/>
                    <a:pt x="9375" y="1498"/>
                    <a:pt x="9219" y="1531"/>
                  </a:cubicBezTo>
                  <a:cubicBezTo>
                    <a:pt x="8984" y="1106"/>
                    <a:pt x="8537" y="838"/>
                    <a:pt x="8012" y="838"/>
                  </a:cubicBezTo>
                  <a:cubicBezTo>
                    <a:pt x="7275" y="838"/>
                    <a:pt x="6671" y="1397"/>
                    <a:pt x="6604" y="2123"/>
                  </a:cubicBezTo>
                  <a:cubicBezTo>
                    <a:pt x="6481" y="1944"/>
                    <a:pt x="6302" y="1822"/>
                    <a:pt x="6079" y="1822"/>
                  </a:cubicBezTo>
                  <a:cubicBezTo>
                    <a:pt x="5721" y="1822"/>
                    <a:pt x="5442" y="2101"/>
                    <a:pt x="5442" y="2447"/>
                  </a:cubicBezTo>
                  <a:cubicBezTo>
                    <a:pt x="5442" y="2492"/>
                    <a:pt x="5464" y="2537"/>
                    <a:pt x="5476" y="2570"/>
                  </a:cubicBezTo>
                  <a:cubicBezTo>
                    <a:pt x="5431" y="2559"/>
                    <a:pt x="5386" y="2559"/>
                    <a:pt x="5330" y="2559"/>
                  </a:cubicBezTo>
                  <a:cubicBezTo>
                    <a:pt x="4962" y="2559"/>
                    <a:pt x="4649" y="2782"/>
                    <a:pt x="4526" y="3118"/>
                  </a:cubicBezTo>
                  <a:cubicBezTo>
                    <a:pt x="4414" y="3073"/>
                    <a:pt x="4269" y="3062"/>
                    <a:pt x="4146" y="3062"/>
                  </a:cubicBezTo>
                  <a:cubicBezTo>
                    <a:pt x="3252" y="3062"/>
                    <a:pt x="2526" y="3788"/>
                    <a:pt x="2526" y="4682"/>
                  </a:cubicBezTo>
                  <a:cubicBezTo>
                    <a:pt x="2526" y="4995"/>
                    <a:pt x="2615" y="5285"/>
                    <a:pt x="2761" y="5520"/>
                  </a:cubicBezTo>
                  <a:cubicBezTo>
                    <a:pt x="2392" y="5531"/>
                    <a:pt x="2057" y="5676"/>
                    <a:pt x="1789" y="5911"/>
                  </a:cubicBezTo>
                  <a:cubicBezTo>
                    <a:pt x="1632" y="5844"/>
                    <a:pt x="1453" y="5788"/>
                    <a:pt x="1252" y="5788"/>
                  </a:cubicBezTo>
                  <a:cubicBezTo>
                    <a:pt x="571" y="5788"/>
                    <a:pt x="1" y="6347"/>
                    <a:pt x="1" y="7039"/>
                  </a:cubicBezTo>
                  <a:cubicBezTo>
                    <a:pt x="1" y="7687"/>
                    <a:pt x="470" y="8201"/>
                    <a:pt x="1073" y="8291"/>
                  </a:cubicBezTo>
                  <a:cubicBezTo>
                    <a:pt x="1029" y="8313"/>
                    <a:pt x="995" y="8347"/>
                    <a:pt x="951" y="8380"/>
                  </a:cubicBezTo>
                  <a:cubicBezTo>
                    <a:pt x="582" y="8492"/>
                    <a:pt x="325" y="8827"/>
                    <a:pt x="325" y="9218"/>
                  </a:cubicBezTo>
                  <a:cubicBezTo>
                    <a:pt x="325" y="9542"/>
                    <a:pt x="492" y="9810"/>
                    <a:pt x="738" y="9967"/>
                  </a:cubicBezTo>
                  <a:cubicBezTo>
                    <a:pt x="694" y="10034"/>
                    <a:pt x="671" y="10101"/>
                    <a:pt x="671" y="10168"/>
                  </a:cubicBezTo>
                  <a:cubicBezTo>
                    <a:pt x="671" y="10246"/>
                    <a:pt x="682" y="10313"/>
                    <a:pt x="716" y="10369"/>
                  </a:cubicBezTo>
                  <a:cubicBezTo>
                    <a:pt x="783" y="10525"/>
                    <a:pt x="939" y="10615"/>
                    <a:pt x="1107" y="10615"/>
                  </a:cubicBezTo>
                  <a:cubicBezTo>
                    <a:pt x="1342" y="10615"/>
                    <a:pt x="1532" y="10425"/>
                    <a:pt x="1532" y="10190"/>
                  </a:cubicBezTo>
                  <a:cubicBezTo>
                    <a:pt x="1610" y="10212"/>
                    <a:pt x="1666" y="10224"/>
                    <a:pt x="1733" y="10224"/>
                  </a:cubicBezTo>
                  <a:cubicBezTo>
                    <a:pt x="2023" y="10224"/>
                    <a:pt x="2247" y="9989"/>
                    <a:pt x="2247" y="9710"/>
                  </a:cubicBezTo>
                  <a:cubicBezTo>
                    <a:pt x="2247" y="9609"/>
                    <a:pt x="2224" y="9531"/>
                    <a:pt x="2180" y="9464"/>
                  </a:cubicBezTo>
                  <a:lnTo>
                    <a:pt x="2180" y="9464"/>
                  </a:lnTo>
                  <a:cubicBezTo>
                    <a:pt x="2224" y="9475"/>
                    <a:pt x="2247" y="9475"/>
                    <a:pt x="2291" y="9475"/>
                  </a:cubicBezTo>
                  <a:cubicBezTo>
                    <a:pt x="2839" y="9475"/>
                    <a:pt x="3286" y="9028"/>
                    <a:pt x="3286" y="8481"/>
                  </a:cubicBezTo>
                  <a:lnTo>
                    <a:pt x="3286" y="8436"/>
                  </a:lnTo>
                  <a:cubicBezTo>
                    <a:pt x="3319" y="8425"/>
                    <a:pt x="3375" y="8414"/>
                    <a:pt x="3420" y="8380"/>
                  </a:cubicBezTo>
                  <a:cubicBezTo>
                    <a:pt x="3565" y="8648"/>
                    <a:pt x="3822" y="8849"/>
                    <a:pt x="4146" y="8849"/>
                  </a:cubicBezTo>
                  <a:cubicBezTo>
                    <a:pt x="4604" y="8849"/>
                    <a:pt x="4984" y="8469"/>
                    <a:pt x="4984" y="8011"/>
                  </a:cubicBezTo>
                  <a:cubicBezTo>
                    <a:pt x="4984" y="7877"/>
                    <a:pt x="4962" y="7766"/>
                    <a:pt x="4917" y="7676"/>
                  </a:cubicBezTo>
                  <a:cubicBezTo>
                    <a:pt x="4928" y="7654"/>
                    <a:pt x="4973" y="7654"/>
                    <a:pt x="4984" y="7643"/>
                  </a:cubicBezTo>
                  <a:cubicBezTo>
                    <a:pt x="5140" y="7743"/>
                    <a:pt x="5330" y="7799"/>
                    <a:pt x="5532" y="7799"/>
                  </a:cubicBezTo>
                  <a:cubicBezTo>
                    <a:pt x="6079" y="7799"/>
                    <a:pt x="6526" y="7397"/>
                    <a:pt x="6593" y="6872"/>
                  </a:cubicBezTo>
                  <a:cubicBezTo>
                    <a:pt x="6749" y="6928"/>
                    <a:pt x="6917" y="6972"/>
                    <a:pt x="7085" y="6972"/>
                  </a:cubicBezTo>
                  <a:cubicBezTo>
                    <a:pt x="7587" y="6972"/>
                    <a:pt x="8012" y="6693"/>
                    <a:pt x="8235" y="6291"/>
                  </a:cubicBezTo>
                  <a:cubicBezTo>
                    <a:pt x="8459" y="6503"/>
                    <a:pt x="8761" y="6626"/>
                    <a:pt x="9096" y="6626"/>
                  </a:cubicBezTo>
                  <a:cubicBezTo>
                    <a:pt x="9487" y="6626"/>
                    <a:pt x="9833" y="6425"/>
                    <a:pt x="10068" y="6146"/>
                  </a:cubicBezTo>
                  <a:cubicBezTo>
                    <a:pt x="10615" y="6067"/>
                    <a:pt x="11107" y="5799"/>
                    <a:pt x="11464" y="5408"/>
                  </a:cubicBezTo>
                  <a:cubicBezTo>
                    <a:pt x="11677" y="5497"/>
                    <a:pt x="11900" y="5553"/>
                    <a:pt x="12135" y="5553"/>
                  </a:cubicBezTo>
                  <a:cubicBezTo>
                    <a:pt x="13040" y="5553"/>
                    <a:pt x="13788" y="4805"/>
                    <a:pt x="13788" y="3889"/>
                  </a:cubicBezTo>
                  <a:cubicBezTo>
                    <a:pt x="13788" y="3710"/>
                    <a:pt x="13744" y="3520"/>
                    <a:pt x="13688" y="3352"/>
                  </a:cubicBezTo>
                  <a:cubicBezTo>
                    <a:pt x="14068" y="3229"/>
                    <a:pt x="14325" y="2872"/>
                    <a:pt x="14325" y="2447"/>
                  </a:cubicBezTo>
                  <a:cubicBezTo>
                    <a:pt x="14325" y="2313"/>
                    <a:pt x="14302" y="2168"/>
                    <a:pt x="14235" y="2045"/>
                  </a:cubicBezTo>
                  <a:cubicBezTo>
                    <a:pt x="14124" y="1822"/>
                    <a:pt x="13934" y="1643"/>
                    <a:pt x="13710" y="1542"/>
                  </a:cubicBezTo>
                  <a:cubicBezTo>
                    <a:pt x="13520" y="660"/>
                    <a:pt x="12738" y="0"/>
                    <a:pt x="11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2"/>
            <p:cNvSpPr/>
            <p:nvPr/>
          </p:nvSpPr>
          <p:spPr>
            <a:xfrm>
              <a:off x="10249305" y="9956140"/>
              <a:ext cx="816600" cy="514920"/>
            </a:xfrm>
            <a:custGeom>
              <a:avLst/>
              <a:gdLst/>
              <a:ahLst/>
              <a:cxnLst/>
              <a:rect l="l" t="t" r="r" b="b"/>
              <a:pathLst>
                <a:path w="13610" h="8582" extrusionOk="0">
                  <a:moveTo>
                    <a:pt x="13520" y="1"/>
                  </a:moveTo>
                  <a:lnTo>
                    <a:pt x="7230" y="3375"/>
                  </a:lnTo>
                  <a:lnTo>
                    <a:pt x="2571" y="5364"/>
                  </a:lnTo>
                  <a:lnTo>
                    <a:pt x="1" y="8336"/>
                  </a:lnTo>
                  <a:cubicBezTo>
                    <a:pt x="68" y="8492"/>
                    <a:pt x="224" y="8582"/>
                    <a:pt x="392" y="8582"/>
                  </a:cubicBezTo>
                  <a:cubicBezTo>
                    <a:pt x="627" y="8582"/>
                    <a:pt x="817" y="8392"/>
                    <a:pt x="817" y="8157"/>
                  </a:cubicBezTo>
                  <a:cubicBezTo>
                    <a:pt x="895" y="8179"/>
                    <a:pt x="951" y="8191"/>
                    <a:pt x="1018" y="8191"/>
                  </a:cubicBezTo>
                  <a:cubicBezTo>
                    <a:pt x="1308" y="8191"/>
                    <a:pt x="1532" y="7956"/>
                    <a:pt x="1532" y="7677"/>
                  </a:cubicBezTo>
                  <a:cubicBezTo>
                    <a:pt x="1532" y="7576"/>
                    <a:pt x="1509" y="7498"/>
                    <a:pt x="1465" y="7431"/>
                  </a:cubicBezTo>
                  <a:lnTo>
                    <a:pt x="1465" y="7431"/>
                  </a:lnTo>
                  <a:cubicBezTo>
                    <a:pt x="1509" y="7442"/>
                    <a:pt x="1532" y="7442"/>
                    <a:pt x="1576" y="7442"/>
                  </a:cubicBezTo>
                  <a:cubicBezTo>
                    <a:pt x="2124" y="7442"/>
                    <a:pt x="2571" y="6995"/>
                    <a:pt x="2571" y="6448"/>
                  </a:cubicBezTo>
                  <a:lnTo>
                    <a:pt x="2571" y="6403"/>
                  </a:lnTo>
                  <a:cubicBezTo>
                    <a:pt x="2604" y="6392"/>
                    <a:pt x="2660" y="6381"/>
                    <a:pt x="2705" y="6347"/>
                  </a:cubicBezTo>
                  <a:cubicBezTo>
                    <a:pt x="2850" y="6615"/>
                    <a:pt x="3107" y="6816"/>
                    <a:pt x="3431" y="6816"/>
                  </a:cubicBezTo>
                  <a:cubicBezTo>
                    <a:pt x="3889" y="6816"/>
                    <a:pt x="4269" y="6436"/>
                    <a:pt x="4269" y="5978"/>
                  </a:cubicBezTo>
                  <a:cubicBezTo>
                    <a:pt x="4269" y="5844"/>
                    <a:pt x="4247" y="5733"/>
                    <a:pt x="4202" y="5643"/>
                  </a:cubicBezTo>
                  <a:cubicBezTo>
                    <a:pt x="4213" y="5621"/>
                    <a:pt x="4258" y="5621"/>
                    <a:pt x="4269" y="5610"/>
                  </a:cubicBezTo>
                  <a:cubicBezTo>
                    <a:pt x="4425" y="5710"/>
                    <a:pt x="4615" y="5766"/>
                    <a:pt x="4817" y="5766"/>
                  </a:cubicBezTo>
                  <a:cubicBezTo>
                    <a:pt x="5364" y="5766"/>
                    <a:pt x="5811" y="5364"/>
                    <a:pt x="5878" y="4839"/>
                  </a:cubicBezTo>
                  <a:cubicBezTo>
                    <a:pt x="6034" y="4895"/>
                    <a:pt x="6202" y="4939"/>
                    <a:pt x="6370" y="4939"/>
                  </a:cubicBezTo>
                  <a:cubicBezTo>
                    <a:pt x="6872" y="4939"/>
                    <a:pt x="7297" y="4660"/>
                    <a:pt x="7520" y="4258"/>
                  </a:cubicBezTo>
                  <a:cubicBezTo>
                    <a:pt x="7744" y="4470"/>
                    <a:pt x="8046" y="4593"/>
                    <a:pt x="8381" y="4593"/>
                  </a:cubicBezTo>
                  <a:cubicBezTo>
                    <a:pt x="8772" y="4593"/>
                    <a:pt x="9118" y="4392"/>
                    <a:pt x="9353" y="4113"/>
                  </a:cubicBezTo>
                  <a:cubicBezTo>
                    <a:pt x="9900" y="4034"/>
                    <a:pt x="10392" y="3766"/>
                    <a:pt x="10749" y="3375"/>
                  </a:cubicBezTo>
                  <a:cubicBezTo>
                    <a:pt x="10962" y="3464"/>
                    <a:pt x="11185" y="3520"/>
                    <a:pt x="11420" y="3520"/>
                  </a:cubicBezTo>
                  <a:cubicBezTo>
                    <a:pt x="12325" y="3520"/>
                    <a:pt x="13073" y="2772"/>
                    <a:pt x="13073" y="1856"/>
                  </a:cubicBezTo>
                  <a:cubicBezTo>
                    <a:pt x="13073" y="1677"/>
                    <a:pt x="13029" y="1487"/>
                    <a:pt x="12973" y="1319"/>
                  </a:cubicBezTo>
                  <a:cubicBezTo>
                    <a:pt x="13353" y="1196"/>
                    <a:pt x="13610" y="839"/>
                    <a:pt x="13610" y="403"/>
                  </a:cubicBezTo>
                  <a:cubicBezTo>
                    <a:pt x="13610" y="258"/>
                    <a:pt x="13587" y="124"/>
                    <a:pt x="13520"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2"/>
            <p:cNvSpPr/>
            <p:nvPr/>
          </p:nvSpPr>
          <p:spPr>
            <a:xfrm>
              <a:off x="9864525" y="10687540"/>
              <a:ext cx="202500" cy="67800"/>
            </a:xfrm>
            <a:custGeom>
              <a:avLst/>
              <a:gdLst/>
              <a:ahLst/>
              <a:cxnLst/>
              <a:rect l="l" t="t" r="r" b="b"/>
              <a:pathLst>
                <a:path w="3375" h="1130" extrusionOk="0">
                  <a:moveTo>
                    <a:pt x="1" y="1"/>
                  </a:moveTo>
                  <a:lnTo>
                    <a:pt x="1" y="1129"/>
                  </a:lnTo>
                  <a:lnTo>
                    <a:pt x="3375" y="1129"/>
                  </a:lnTo>
                  <a:lnTo>
                    <a:pt x="33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2"/>
            <p:cNvSpPr/>
            <p:nvPr/>
          </p:nvSpPr>
          <p:spPr>
            <a:xfrm>
              <a:off x="8459385" y="11006620"/>
              <a:ext cx="1942200" cy="146880"/>
            </a:xfrm>
            <a:custGeom>
              <a:avLst/>
              <a:gdLst/>
              <a:ahLst/>
              <a:cxnLst/>
              <a:rect l="l" t="t" r="r" b="b"/>
              <a:pathLst>
                <a:path w="32370" h="2448" extrusionOk="0">
                  <a:moveTo>
                    <a:pt x="1" y="1"/>
                  </a:moveTo>
                  <a:lnTo>
                    <a:pt x="1409" y="1051"/>
                  </a:lnTo>
                  <a:lnTo>
                    <a:pt x="3264" y="2448"/>
                  </a:lnTo>
                  <a:lnTo>
                    <a:pt x="32369" y="2448"/>
                  </a:lnTo>
                  <a:lnTo>
                    <a:pt x="323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2"/>
            <p:cNvSpPr/>
            <p:nvPr/>
          </p:nvSpPr>
          <p:spPr>
            <a:xfrm>
              <a:off x="8543865" y="11069680"/>
              <a:ext cx="1857720" cy="83820"/>
            </a:xfrm>
            <a:custGeom>
              <a:avLst/>
              <a:gdLst/>
              <a:ahLst/>
              <a:cxnLst/>
              <a:rect l="l" t="t" r="r" b="b"/>
              <a:pathLst>
                <a:path w="30962" h="1397" extrusionOk="0">
                  <a:moveTo>
                    <a:pt x="1" y="0"/>
                  </a:moveTo>
                  <a:lnTo>
                    <a:pt x="1856" y="1397"/>
                  </a:lnTo>
                  <a:lnTo>
                    <a:pt x="30961" y="1397"/>
                  </a:lnTo>
                  <a:lnTo>
                    <a:pt x="309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2"/>
            <p:cNvSpPr/>
            <p:nvPr/>
          </p:nvSpPr>
          <p:spPr>
            <a:xfrm>
              <a:off x="8643765" y="10979140"/>
              <a:ext cx="67080" cy="67140"/>
            </a:xfrm>
            <a:custGeom>
              <a:avLst/>
              <a:gdLst/>
              <a:ahLst/>
              <a:cxnLst/>
              <a:rect l="l" t="t" r="r" b="b"/>
              <a:pathLst>
                <a:path w="1118" h="1119" extrusionOk="0">
                  <a:moveTo>
                    <a:pt x="559" y="1"/>
                  </a:moveTo>
                  <a:cubicBezTo>
                    <a:pt x="246" y="1"/>
                    <a:pt x="1" y="247"/>
                    <a:pt x="1" y="560"/>
                  </a:cubicBezTo>
                  <a:cubicBezTo>
                    <a:pt x="1" y="861"/>
                    <a:pt x="246" y="1118"/>
                    <a:pt x="559" y="1118"/>
                  </a:cubicBezTo>
                  <a:cubicBezTo>
                    <a:pt x="861" y="1118"/>
                    <a:pt x="1118" y="861"/>
                    <a:pt x="1118" y="560"/>
                  </a:cubicBezTo>
                  <a:cubicBezTo>
                    <a:pt x="1118" y="247"/>
                    <a:pt x="872" y="12"/>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42"/>
          <p:cNvGrpSpPr/>
          <p:nvPr/>
        </p:nvGrpSpPr>
        <p:grpSpPr>
          <a:xfrm>
            <a:off x="7207968" y="3916728"/>
            <a:ext cx="217079" cy="316359"/>
            <a:chOff x="8873575" y="4119500"/>
            <a:chExt cx="228000" cy="337450"/>
          </a:xfrm>
        </p:grpSpPr>
        <p:sp>
          <p:nvSpPr>
            <p:cNvPr id="1130" name="Google Shape;1130;p42"/>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2"/>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2"/>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2"/>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2"/>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2"/>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2"/>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2"/>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2"/>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2"/>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2"/>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2"/>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2"/>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2"/>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2"/>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2"/>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2"/>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42"/>
          <p:cNvGrpSpPr/>
          <p:nvPr/>
        </p:nvGrpSpPr>
        <p:grpSpPr>
          <a:xfrm>
            <a:off x="7437993" y="3916728"/>
            <a:ext cx="217079" cy="316359"/>
            <a:chOff x="8873575" y="4119500"/>
            <a:chExt cx="228000" cy="337450"/>
          </a:xfrm>
        </p:grpSpPr>
        <p:sp>
          <p:nvSpPr>
            <p:cNvPr id="1148" name="Google Shape;1148;p42"/>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2"/>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2"/>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2"/>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2"/>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2"/>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2"/>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2"/>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2"/>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2"/>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2"/>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2"/>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2"/>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2"/>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2"/>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2"/>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2"/>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42"/>
          <p:cNvGrpSpPr/>
          <p:nvPr/>
        </p:nvGrpSpPr>
        <p:grpSpPr>
          <a:xfrm>
            <a:off x="7668125" y="3916728"/>
            <a:ext cx="217079" cy="316359"/>
            <a:chOff x="8873575" y="4119500"/>
            <a:chExt cx="228000" cy="337450"/>
          </a:xfrm>
        </p:grpSpPr>
        <p:sp>
          <p:nvSpPr>
            <p:cNvPr id="1166" name="Google Shape;1166;p42"/>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2"/>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2"/>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2"/>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2"/>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2"/>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2"/>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2"/>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2"/>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2"/>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2"/>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2"/>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42"/>
          <p:cNvGrpSpPr/>
          <p:nvPr/>
        </p:nvGrpSpPr>
        <p:grpSpPr>
          <a:xfrm>
            <a:off x="7091734" y="4232965"/>
            <a:ext cx="217079" cy="316359"/>
            <a:chOff x="8873575" y="4119500"/>
            <a:chExt cx="228000" cy="337450"/>
          </a:xfrm>
        </p:grpSpPr>
        <p:sp>
          <p:nvSpPr>
            <p:cNvPr id="1184" name="Google Shape;1184;p42"/>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2"/>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2"/>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2"/>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2"/>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42"/>
          <p:cNvGrpSpPr/>
          <p:nvPr/>
        </p:nvGrpSpPr>
        <p:grpSpPr>
          <a:xfrm>
            <a:off x="7318257" y="4232965"/>
            <a:ext cx="217079" cy="316359"/>
            <a:chOff x="8873575" y="4119500"/>
            <a:chExt cx="228000" cy="337450"/>
          </a:xfrm>
        </p:grpSpPr>
        <p:sp>
          <p:nvSpPr>
            <p:cNvPr id="1202" name="Google Shape;1202;p42"/>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2"/>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2"/>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2"/>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2"/>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2"/>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42"/>
          <p:cNvGrpSpPr/>
          <p:nvPr/>
        </p:nvGrpSpPr>
        <p:grpSpPr>
          <a:xfrm>
            <a:off x="7532891" y="4232965"/>
            <a:ext cx="217079" cy="316359"/>
            <a:chOff x="8873575" y="4119500"/>
            <a:chExt cx="228000" cy="337450"/>
          </a:xfrm>
        </p:grpSpPr>
        <p:sp>
          <p:nvSpPr>
            <p:cNvPr id="1220" name="Google Shape;1220;p42"/>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2"/>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2"/>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2"/>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2"/>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2"/>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2"/>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2"/>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2"/>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2"/>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2"/>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2"/>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2"/>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2"/>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42"/>
          <p:cNvGrpSpPr/>
          <p:nvPr/>
        </p:nvGrpSpPr>
        <p:grpSpPr>
          <a:xfrm>
            <a:off x="7771303" y="4232965"/>
            <a:ext cx="217079" cy="316359"/>
            <a:chOff x="8873575" y="4119500"/>
            <a:chExt cx="228000" cy="337450"/>
          </a:xfrm>
        </p:grpSpPr>
        <p:sp>
          <p:nvSpPr>
            <p:cNvPr id="1238" name="Google Shape;1238;p42"/>
            <p:cNvSpPr/>
            <p:nvPr/>
          </p:nvSpPr>
          <p:spPr>
            <a:xfrm>
              <a:off x="8873575" y="4449100"/>
              <a:ext cx="228000" cy="7850"/>
            </a:xfrm>
            <a:custGeom>
              <a:avLst/>
              <a:gdLst/>
              <a:ahLst/>
              <a:cxnLst/>
              <a:rect l="l" t="t" r="r" b="b"/>
              <a:pathLst>
                <a:path w="4560" h="157" extrusionOk="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2"/>
            <p:cNvSpPr/>
            <p:nvPr/>
          </p:nvSpPr>
          <p:spPr>
            <a:xfrm>
              <a:off x="8873575" y="4445750"/>
              <a:ext cx="228000" cy="6750"/>
            </a:xfrm>
            <a:custGeom>
              <a:avLst/>
              <a:gdLst/>
              <a:ahLst/>
              <a:cxnLst/>
              <a:rect l="l" t="t" r="r" b="b"/>
              <a:pathLst>
                <a:path w="4560" h="135" extrusionOk="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a:off x="8885325" y="4122300"/>
              <a:ext cx="203950" cy="327950"/>
            </a:xfrm>
            <a:custGeom>
              <a:avLst/>
              <a:gdLst/>
              <a:ahLst/>
              <a:cxnLst/>
              <a:rect l="l" t="t" r="r" b="b"/>
              <a:pathLst>
                <a:path w="4079" h="6559" extrusionOk="0">
                  <a:moveTo>
                    <a:pt x="1" y="0"/>
                  </a:moveTo>
                  <a:lnTo>
                    <a:pt x="1" y="6559"/>
                  </a:lnTo>
                  <a:lnTo>
                    <a:pt x="4079" y="6559"/>
                  </a:lnTo>
                  <a:lnTo>
                    <a:pt x="4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2"/>
            <p:cNvSpPr/>
            <p:nvPr/>
          </p:nvSpPr>
          <p:spPr>
            <a:xfrm>
              <a:off x="8885875" y="4126200"/>
              <a:ext cx="203950" cy="8400"/>
            </a:xfrm>
            <a:custGeom>
              <a:avLst/>
              <a:gdLst/>
              <a:ahLst/>
              <a:cxnLst/>
              <a:rect l="l" t="t" r="r" b="b"/>
              <a:pathLst>
                <a:path w="4079" h="168" extrusionOk="0">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2"/>
            <p:cNvSpPr/>
            <p:nvPr/>
          </p:nvSpPr>
          <p:spPr>
            <a:xfrm>
              <a:off x="8933375" y="4231800"/>
              <a:ext cx="109000" cy="108950"/>
            </a:xfrm>
            <a:custGeom>
              <a:avLst/>
              <a:gdLst/>
              <a:ahLst/>
              <a:cxnLst/>
              <a:rect l="l" t="t" r="r" b="b"/>
              <a:pathLst>
                <a:path w="2180" h="2179" extrusionOk="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2"/>
            <p:cNvSpPr/>
            <p:nvPr/>
          </p:nvSpPr>
          <p:spPr>
            <a:xfrm>
              <a:off x="8873575" y="4122850"/>
              <a:ext cx="228000" cy="7850"/>
            </a:xfrm>
            <a:custGeom>
              <a:avLst/>
              <a:gdLst/>
              <a:ahLst/>
              <a:cxnLst/>
              <a:rect l="l" t="t" r="r" b="b"/>
              <a:pathLst>
                <a:path w="4560" h="157" extrusionOk="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2"/>
            <p:cNvSpPr/>
            <p:nvPr/>
          </p:nvSpPr>
          <p:spPr>
            <a:xfrm>
              <a:off x="8873575" y="4119500"/>
              <a:ext cx="228000" cy="6750"/>
            </a:xfrm>
            <a:custGeom>
              <a:avLst/>
              <a:gdLst/>
              <a:ahLst/>
              <a:cxnLst/>
              <a:rect l="l" t="t" r="r" b="b"/>
              <a:pathLst>
                <a:path w="4560" h="135" extrusionOk="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8885875" y="4192650"/>
              <a:ext cx="203950" cy="3400"/>
            </a:xfrm>
            <a:custGeom>
              <a:avLst/>
              <a:gdLst/>
              <a:ahLst/>
              <a:cxnLst/>
              <a:rect l="l" t="t" r="r" b="b"/>
              <a:pathLst>
                <a:path w="4079" h="68" extrusionOk="0">
                  <a:moveTo>
                    <a:pt x="1" y="1"/>
                  </a:moveTo>
                  <a:lnTo>
                    <a:pt x="1" y="68"/>
                  </a:lnTo>
                  <a:lnTo>
                    <a:pt x="4079" y="68"/>
                  </a:lnTo>
                  <a:lnTo>
                    <a:pt x="407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8885875" y="4372000"/>
              <a:ext cx="203950" cy="3950"/>
            </a:xfrm>
            <a:custGeom>
              <a:avLst/>
              <a:gdLst/>
              <a:ahLst/>
              <a:cxnLst/>
              <a:rect l="l" t="t" r="r" b="b"/>
              <a:pathLst>
                <a:path w="4079" h="79" extrusionOk="0">
                  <a:moveTo>
                    <a:pt x="1" y="0"/>
                  </a:moveTo>
                  <a:lnTo>
                    <a:pt x="1" y="79"/>
                  </a:lnTo>
                  <a:lnTo>
                    <a:pt x="4079" y="79"/>
                  </a:lnTo>
                  <a:lnTo>
                    <a:pt x="407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2"/>
            <p:cNvSpPr/>
            <p:nvPr/>
          </p:nvSpPr>
          <p:spPr>
            <a:xfrm>
              <a:off x="8938975" y="4237850"/>
              <a:ext cx="97800" cy="92300"/>
            </a:xfrm>
            <a:custGeom>
              <a:avLst/>
              <a:gdLst/>
              <a:ahLst/>
              <a:cxnLst/>
              <a:rect l="l" t="t" r="r" b="b"/>
              <a:pathLst>
                <a:path w="1956" h="1846" extrusionOk="0">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2"/>
            <p:cNvSpPr/>
            <p:nvPr/>
          </p:nvSpPr>
          <p:spPr>
            <a:xfrm>
              <a:off x="8885875" y="4392100"/>
              <a:ext cx="203950" cy="3950"/>
            </a:xfrm>
            <a:custGeom>
              <a:avLst/>
              <a:gdLst/>
              <a:ahLst/>
              <a:cxnLst/>
              <a:rect l="l" t="t" r="r" b="b"/>
              <a:pathLst>
                <a:path w="4079" h="79" extrusionOk="0">
                  <a:moveTo>
                    <a:pt x="1" y="1"/>
                  </a:moveTo>
                  <a:lnTo>
                    <a:pt x="1" y="79"/>
                  </a:lnTo>
                  <a:lnTo>
                    <a:pt x="4079" y="79"/>
                  </a:lnTo>
                  <a:lnTo>
                    <a:pt x="407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2"/>
            <p:cNvSpPr/>
            <p:nvPr/>
          </p:nvSpPr>
          <p:spPr>
            <a:xfrm>
              <a:off x="8885875" y="4212800"/>
              <a:ext cx="203950" cy="3950"/>
            </a:xfrm>
            <a:custGeom>
              <a:avLst/>
              <a:gdLst/>
              <a:ahLst/>
              <a:cxnLst/>
              <a:rect l="l" t="t" r="r" b="b"/>
              <a:pathLst>
                <a:path w="4079" h="79" extrusionOk="0">
                  <a:moveTo>
                    <a:pt x="1" y="0"/>
                  </a:moveTo>
                  <a:lnTo>
                    <a:pt x="1" y="78"/>
                  </a:lnTo>
                  <a:lnTo>
                    <a:pt x="4079" y="78"/>
                  </a:lnTo>
                  <a:lnTo>
                    <a:pt x="4079"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2"/>
            <p:cNvSpPr/>
            <p:nvPr/>
          </p:nvSpPr>
          <p:spPr>
            <a:xfrm>
              <a:off x="8874725" y="4196600"/>
              <a:ext cx="225150" cy="16800"/>
            </a:xfrm>
            <a:custGeom>
              <a:avLst/>
              <a:gdLst/>
              <a:ahLst/>
              <a:cxnLst/>
              <a:rect l="l" t="t" r="r" b="b"/>
              <a:pathLst>
                <a:path w="4503" h="336" extrusionOk="0">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2"/>
            <p:cNvSpPr/>
            <p:nvPr/>
          </p:nvSpPr>
          <p:spPr>
            <a:xfrm>
              <a:off x="8874725" y="4375900"/>
              <a:ext cx="225150" cy="16250"/>
            </a:xfrm>
            <a:custGeom>
              <a:avLst/>
              <a:gdLst/>
              <a:ahLst/>
              <a:cxnLst/>
              <a:rect l="l" t="t" r="r" b="b"/>
              <a:pathLst>
                <a:path w="4503" h="325" extrusionOk="0">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2"/>
            <p:cNvSpPr/>
            <p:nvPr/>
          </p:nvSpPr>
          <p:spPr>
            <a:xfrm>
              <a:off x="8898175" y="4139600"/>
              <a:ext cx="44200" cy="298350"/>
            </a:xfrm>
            <a:custGeom>
              <a:avLst/>
              <a:gdLst/>
              <a:ahLst/>
              <a:cxnLst/>
              <a:rect l="l" t="t" r="r" b="b"/>
              <a:pathLst>
                <a:path w="884" h="5967" extrusionOk="0">
                  <a:moveTo>
                    <a:pt x="1" y="0"/>
                  </a:moveTo>
                  <a:lnTo>
                    <a:pt x="1" y="5967"/>
                  </a:lnTo>
                  <a:lnTo>
                    <a:pt x="883" y="5967"/>
                  </a:lnTo>
                  <a:lnTo>
                    <a:pt x="883"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2"/>
            <p:cNvSpPr/>
            <p:nvPr/>
          </p:nvSpPr>
          <p:spPr>
            <a:xfrm>
              <a:off x="9021625" y="4139600"/>
              <a:ext cx="37500" cy="298350"/>
            </a:xfrm>
            <a:custGeom>
              <a:avLst/>
              <a:gdLst/>
              <a:ahLst/>
              <a:cxnLst/>
              <a:rect l="l" t="t" r="r" b="b"/>
              <a:pathLst>
                <a:path w="750" h="5967" extrusionOk="0">
                  <a:moveTo>
                    <a:pt x="1" y="0"/>
                  </a:moveTo>
                  <a:lnTo>
                    <a:pt x="1" y="5967"/>
                  </a:lnTo>
                  <a:lnTo>
                    <a:pt x="749" y="5967"/>
                  </a:lnTo>
                  <a:lnTo>
                    <a:pt x="749"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2"/>
            <p:cNvSpPr/>
            <p:nvPr/>
          </p:nvSpPr>
          <p:spPr>
            <a:xfrm>
              <a:off x="9066325" y="4139600"/>
              <a:ext cx="12900" cy="298350"/>
            </a:xfrm>
            <a:custGeom>
              <a:avLst/>
              <a:gdLst/>
              <a:ahLst/>
              <a:cxnLst/>
              <a:rect l="l" t="t" r="r" b="b"/>
              <a:pathLst>
                <a:path w="258" h="5967" extrusionOk="0">
                  <a:moveTo>
                    <a:pt x="1" y="0"/>
                  </a:moveTo>
                  <a:lnTo>
                    <a:pt x="1" y="5967"/>
                  </a:lnTo>
                  <a:lnTo>
                    <a:pt x="258" y="5967"/>
                  </a:lnTo>
                  <a:lnTo>
                    <a:pt x="258"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8"/>
        <p:cNvGrpSpPr/>
        <p:nvPr/>
      </p:nvGrpSpPr>
      <p:grpSpPr>
        <a:xfrm>
          <a:off x="0" y="0"/>
          <a:ext cx="0" cy="0"/>
          <a:chOff x="0" y="0"/>
          <a:chExt cx="0" cy="0"/>
        </a:xfrm>
      </p:grpSpPr>
      <p:grpSp>
        <p:nvGrpSpPr>
          <p:cNvPr id="1259" name="Google Shape;1259;p43"/>
          <p:cNvGrpSpPr/>
          <p:nvPr/>
        </p:nvGrpSpPr>
        <p:grpSpPr>
          <a:xfrm>
            <a:off x="719988" y="1495924"/>
            <a:ext cx="4035096" cy="3324056"/>
            <a:chOff x="88365" y="8640220"/>
            <a:chExt cx="3103920" cy="2556180"/>
          </a:xfrm>
        </p:grpSpPr>
        <p:sp>
          <p:nvSpPr>
            <p:cNvPr id="1260" name="Google Shape;1260;p43"/>
            <p:cNvSpPr/>
            <p:nvPr/>
          </p:nvSpPr>
          <p:spPr>
            <a:xfrm>
              <a:off x="1765665" y="8640880"/>
              <a:ext cx="716040" cy="985500"/>
            </a:xfrm>
            <a:custGeom>
              <a:avLst/>
              <a:gdLst/>
              <a:ahLst/>
              <a:cxnLst/>
              <a:rect l="l" t="t" r="r" b="b"/>
              <a:pathLst>
                <a:path w="11934" h="16425" extrusionOk="0">
                  <a:moveTo>
                    <a:pt x="7877" y="0"/>
                  </a:moveTo>
                  <a:cubicBezTo>
                    <a:pt x="6738" y="0"/>
                    <a:pt x="5721" y="458"/>
                    <a:pt x="4984" y="1207"/>
                  </a:cubicBezTo>
                  <a:cubicBezTo>
                    <a:pt x="4492" y="794"/>
                    <a:pt x="3855" y="559"/>
                    <a:pt x="3162" y="559"/>
                  </a:cubicBezTo>
                  <a:cubicBezTo>
                    <a:pt x="1565" y="559"/>
                    <a:pt x="246" y="1877"/>
                    <a:pt x="246" y="3475"/>
                  </a:cubicBezTo>
                  <a:cubicBezTo>
                    <a:pt x="246" y="4123"/>
                    <a:pt x="447" y="4704"/>
                    <a:pt x="794" y="5185"/>
                  </a:cubicBezTo>
                  <a:cubicBezTo>
                    <a:pt x="302" y="5632"/>
                    <a:pt x="0" y="6257"/>
                    <a:pt x="0" y="6972"/>
                  </a:cubicBezTo>
                  <a:cubicBezTo>
                    <a:pt x="0" y="7855"/>
                    <a:pt x="470" y="8604"/>
                    <a:pt x="1174" y="9039"/>
                  </a:cubicBezTo>
                  <a:cubicBezTo>
                    <a:pt x="850" y="9509"/>
                    <a:pt x="648" y="10090"/>
                    <a:pt x="648" y="10704"/>
                  </a:cubicBezTo>
                  <a:cubicBezTo>
                    <a:pt x="648" y="12324"/>
                    <a:pt x="1956" y="13620"/>
                    <a:pt x="3576" y="13620"/>
                  </a:cubicBezTo>
                  <a:lnTo>
                    <a:pt x="3710" y="13620"/>
                  </a:lnTo>
                  <a:cubicBezTo>
                    <a:pt x="3699" y="13676"/>
                    <a:pt x="3699" y="13732"/>
                    <a:pt x="3699" y="13799"/>
                  </a:cubicBezTo>
                  <a:lnTo>
                    <a:pt x="3699" y="13833"/>
                  </a:lnTo>
                  <a:lnTo>
                    <a:pt x="3665" y="13833"/>
                  </a:lnTo>
                  <a:cubicBezTo>
                    <a:pt x="3207" y="13833"/>
                    <a:pt x="2849" y="14201"/>
                    <a:pt x="2849" y="14648"/>
                  </a:cubicBezTo>
                  <a:cubicBezTo>
                    <a:pt x="2849" y="15117"/>
                    <a:pt x="3218" y="15475"/>
                    <a:pt x="3665" y="15475"/>
                  </a:cubicBezTo>
                  <a:cubicBezTo>
                    <a:pt x="3889" y="15475"/>
                    <a:pt x="4101" y="15397"/>
                    <a:pt x="4246" y="15252"/>
                  </a:cubicBezTo>
                  <a:cubicBezTo>
                    <a:pt x="4369" y="15419"/>
                    <a:pt x="4559" y="15520"/>
                    <a:pt x="4771" y="15520"/>
                  </a:cubicBezTo>
                  <a:cubicBezTo>
                    <a:pt x="4838" y="15520"/>
                    <a:pt x="4894" y="15509"/>
                    <a:pt x="4950" y="15486"/>
                  </a:cubicBezTo>
                  <a:lnTo>
                    <a:pt x="4950" y="15486"/>
                  </a:lnTo>
                  <a:cubicBezTo>
                    <a:pt x="4816" y="15587"/>
                    <a:pt x="4715" y="15732"/>
                    <a:pt x="4715" y="15911"/>
                  </a:cubicBezTo>
                  <a:cubicBezTo>
                    <a:pt x="4715" y="16201"/>
                    <a:pt x="4950" y="16425"/>
                    <a:pt x="5229" y="16425"/>
                  </a:cubicBezTo>
                  <a:cubicBezTo>
                    <a:pt x="5497" y="16425"/>
                    <a:pt x="5699" y="16235"/>
                    <a:pt x="5732" y="15989"/>
                  </a:cubicBezTo>
                  <a:cubicBezTo>
                    <a:pt x="6101" y="15967"/>
                    <a:pt x="6391" y="15654"/>
                    <a:pt x="6391" y="15296"/>
                  </a:cubicBezTo>
                  <a:cubicBezTo>
                    <a:pt x="6391" y="15129"/>
                    <a:pt x="6335" y="14983"/>
                    <a:pt x="6257" y="14872"/>
                  </a:cubicBezTo>
                  <a:cubicBezTo>
                    <a:pt x="6704" y="14793"/>
                    <a:pt x="7039" y="14414"/>
                    <a:pt x="7062" y="13955"/>
                  </a:cubicBezTo>
                  <a:cubicBezTo>
                    <a:pt x="7944" y="13497"/>
                    <a:pt x="8559" y="12570"/>
                    <a:pt x="8559" y="11509"/>
                  </a:cubicBezTo>
                  <a:cubicBezTo>
                    <a:pt x="8559" y="11375"/>
                    <a:pt x="8548" y="11218"/>
                    <a:pt x="8525" y="11073"/>
                  </a:cubicBezTo>
                  <a:lnTo>
                    <a:pt x="8525" y="11073"/>
                  </a:lnTo>
                  <a:cubicBezTo>
                    <a:pt x="8615" y="11095"/>
                    <a:pt x="8693" y="11106"/>
                    <a:pt x="8782" y="11106"/>
                  </a:cubicBezTo>
                  <a:cubicBezTo>
                    <a:pt x="9900" y="11106"/>
                    <a:pt x="10805" y="10201"/>
                    <a:pt x="10805" y="9084"/>
                  </a:cubicBezTo>
                  <a:cubicBezTo>
                    <a:pt x="10805" y="8648"/>
                    <a:pt x="10682" y="8257"/>
                    <a:pt x="10447" y="7922"/>
                  </a:cubicBezTo>
                  <a:cubicBezTo>
                    <a:pt x="10525" y="7710"/>
                    <a:pt x="10570" y="7475"/>
                    <a:pt x="10570" y="7229"/>
                  </a:cubicBezTo>
                  <a:cubicBezTo>
                    <a:pt x="10570" y="7185"/>
                    <a:pt x="10559" y="7140"/>
                    <a:pt x="10559" y="7118"/>
                  </a:cubicBezTo>
                  <a:cubicBezTo>
                    <a:pt x="11408" y="6369"/>
                    <a:pt x="11933" y="5285"/>
                    <a:pt x="11922" y="4067"/>
                  </a:cubicBezTo>
                  <a:cubicBezTo>
                    <a:pt x="11922" y="1822"/>
                    <a:pt x="10112" y="0"/>
                    <a:pt x="7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1936605" y="8640220"/>
              <a:ext cx="545100" cy="986160"/>
            </a:xfrm>
            <a:custGeom>
              <a:avLst/>
              <a:gdLst/>
              <a:ahLst/>
              <a:cxnLst/>
              <a:rect l="l" t="t" r="r" b="b"/>
              <a:pathLst>
                <a:path w="9085" h="16436" extrusionOk="0">
                  <a:moveTo>
                    <a:pt x="5040" y="0"/>
                  </a:moveTo>
                  <a:cubicBezTo>
                    <a:pt x="3911" y="0"/>
                    <a:pt x="2883" y="458"/>
                    <a:pt x="2146" y="1196"/>
                  </a:cubicBezTo>
                  <a:cubicBezTo>
                    <a:pt x="2679" y="1130"/>
                    <a:pt x="3192" y="1087"/>
                    <a:pt x="3678" y="1087"/>
                  </a:cubicBezTo>
                  <a:cubicBezTo>
                    <a:pt x="5087" y="1087"/>
                    <a:pt x="6261" y="1449"/>
                    <a:pt x="6984" y="2671"/>
                  </a:cubicBezTo>
                  <a:cubicBezTo>
                    <a:pt x="7788" y="4481"/>
                    <a:pt x="6481" y="5833"/>
                    <a:pt x="5062" y="7140"/>
                  </a:cubicBezTo>
                  <a:cubicBezTo>
                    <a:pt x="5844" y="7508"/>
                    <a:pt x="6727" y="8179"/>
                    <a:pt x="6403" y="8961"/>
                  </a:cubicBezTo>
                  <a:cubicBezTo>
                    <a:pt x="6011" y="9553"/>
                    <a:pt x="5570" y="9933"/>
                    <a:pt x="5032" y="9933"/>
                  </a:cubicBezTo>
                  <a:cubicBezTo>
                    <a:pt x="4940" y="9933"/>
                    <a:pt x="4846" y="9922"/>
                    <a:pt x="4749" y="9899"/>
                  </a:cubicBezTo>
                  <a:cubicBezTo>
                    <a:pt x="4671" y="10838"/>
                    <a:pt x="4313" y="11642"/>
                    <a:pt x="3598" y="12291"/>
                  </a:cubicBezTo>
                  <a:cubicBezTo>
                    <a:pt x="2905" y="13068"/>
                    <a:pt x="2132" y="13638"/>
                    <a:pt x="1067" y="13638"/>
                  </a:cubicBezTo>
                  <a:cubicBezTo>
                    <a:pt x="999" y="13638"/>
                    <a:pt x="931" y="13636"/>
                    <a:pt x="861" y="13631"/>
                  </a:cubicBezTo>
                  <a:cubicBezTo>
                    <a:pt x="850" y="13687"/>
                    <a:pt x="850" y="13743"/>
                    <a:pt x="850" y="13810"/>
                  </a:cubicBezTo>
                  <a:lnTo>
                    <a:pt x="850" y="13844"/>
                  </a:lnTo>
                  <a:lnTo>
                    <a:pt x="816" y="13844"/>
                  </a:lnTo>
                  <a:cubicBezTo>
                    <a:pt x="358" y="13844"/>
                    <a:pt x="0" y="14212"/>
                    <a:pt x="0" y="14659"/>
                  </a:cubicBezTo>
                  <a:cubicBezTo>
                    <a:pt x="0" y="15128"/>
                    <a:pt x="369" y="15486"/>
                    <a:pt x="816" y="15486"/>
                  </a:cubicBezTo>
                  <a:cubicBezTo>
                    <a:pt x="1040" y="15486"/>
                    <a:pt x="1252" y="15408"/>
                    <a:pt x="1397" y="15263"/>
                  </a:cubicBezTo>
                  <a:cubicBezTo>
                    <a:pt x="1520" y="15430"/>
                    <a:pt x="1710" y="15531"/>
                    <a:pt x="1922" y="15531"/>
                  </a:cubicBezTo>
                  <a:cubicBezTo>
                    <a:pt x="1989" y="15531"/>
                    <a:pt x="2045" y="15520"/>
                    <a:pt x="2101" y="15497"/>
                  </a:cubicBezTo>
                  <a:lnTo>
                    <a:pt x="2101" y="15497"/>
                  </a:lnTo>
                  <a:cubicBezTo>
                    <a:pt x="1967" y="15598"/>
                    <a:pt x="1866" y="15743"/>
                    <a:pt x="1866" y="15922"/>
                  </a:cubicBezTo>
                  <a:cubicBezTo>
                    <a:pt x="1866" y="16212"/>
                    <a:pt x="2101" y="16436"/>
                    <a:pt x="2380" y="16436"/>
                  </a:cubicBezTo>
                  <a:cubicBezTo>
                    <a:pt x="2648" y="16436"/>
                    <a:pt x="2850" y="16246"/>
                    <a:pt x="2883" y="16000"/>
                  </a:cubicBezTo>
                  <a:cubicBezTo>
                    <a:pt x="3252" y="15978"/>
                    <a:pt x="3542" y="15665"/>
                    <a:pt x="3542" y="15307"/>
                  </a:cubicBezTo>
                  <a:cubicBezTo>
                    <a:pt x="3542" y="15140"/>
                    <a:pt x="3486" y="14994"/>
                    <a:pt x="3408" y="14883"/>
                  </a:cubicBezTo>
                  <a:cubicBezTo>
                    <a:pt x="3855" y="14804"/>
                    <a:pt x="4190" y="14425"/>
                    <a:pt x="4213" y="13966"/>
                  </a:cubicBezTo>
                  <a:cubicBezTo>
                    <a:pt x="5095" y="13508"/>
                    <a:pt x="5710" y="12581"/>
                    <a:pt x="5710" y="11520"/>
                  </a:cubicBezTo>
                  <a:cubicBezTo>
                    <a:pt x="5710" y="11386"/>
                    <a:pt x="5699" y="11229"/>
                    <a:pt x="5676" y="11084"/>
                  </a:cubicBezTo>
                  <a:lnTo>
                    <a:pt x="5676" y="11084"/>
                  </a:lnTo>
                  <a:cubicBezTo>
                    <a:pt x="5766" y="11106"/>
                    <a:pt x="5844" y="11117"/>
                    <a:pt x="5933" y="11117"/>
                  </a:cubicBezTo>
                  <a:cubicBezTo>
                    <a:pt x="7051" y="11117"/>
                    <a:pt x="7956" y="10212"/>
                    <a:pt x="7956" y="9095"/>
                  </a:cubicBezTo>
                  <a:cubicBezTo>
                    <a:pt x="7956" y="8659"/>
                    <a:pt x="7833" y="8268"/>
                    <a:pt x="7598" y="7933"/>
                  </a:cubicBezTo>
                  <a:cubicBezTo>
                    <a:pt x="7676" y="7721"/>
                    <a:pt x="7721" y="7486"/>
                    <a:pt x="7721" y="7240"/>
                  </a:cubicBezTo>
                  <a:cubicBezTo>
                    <a:pt x="7721" y="7196"/>
                    <a:pt x="7710" y="7151"/>
                    <a:pt x="7710" y="7129"/>
                  </a:cubicBezTo>
                  <a:cubicBezTo>
                    <a:pt x="8559" y="6380"/>
                    <a:pt x="9084" y="5296"/>
                    <a:pt x="9084" y="4067"/>
                  </a:cubicBezTo>
                  <a:cubicBezTo>
                    <a:pt x="9084" y="1810"/>
                    <a:pt x="7274" y="0"/>
                    <a:pt x="5040" y="0"/>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325665" y="10021840"/>
              <a:ext cx="2580360" cy="261540"/>
            </a:xfrm>
            <a:custGeom>
              <a:avLst/>
              <a:gdLst/>
              <a:ahLst/>
              <a:cxnLst/>
              <a:rect l="l" t="t" r="r" b="b"/>
              <a:pathLst>
                <a:path w="43006" h="4359" extrusionOk="0">
                  <a:moveTo>
                    <a:pt x="1107" y="1"/>
                  </a:moveTo>
                  <a:lnTo>
                    <a:pt x="1107" y="23"/>
                  </a:lnTo>
                  <a:lnTo>
                    <a:pt x="548" y="23"/>
                  </a:lnTo>
                  <a:cubicBezTo>
                    <a:pt x="235" y="23"/>
                    <a:pt x="1" y="258"/>
                    <a:pt x="1" y="559"/>
                  </a:cubicBezTo>
                  <a:lnTo>
                    <a:pt x="1" y="783"/>
                  </a:lnTo>
                  <a:lnTo>
                    <a:pt x="1" y="4224"/>
                  </a:lnTo>
                  <a:lnTo>
                    <a:pt x="1107" y="4224"/>
                  </a:lnTo>
                  <a:lnTo>
                    <a:pt x="1107" y="1062"/>
                  </a:lnTo>
                  <a:cubicBezTo>
                    <a:pt x="1107" y="917"/>
                    <a:pt x="1230" y="783"/>
                    <a:pt x="1386" y="783"/>
                  </a:cubicBezTo>
                  <a:lnTo>
                    <a:pt x="41576" y="783"/>
                  </a:lnTo>
                  <a:cubicBezTo>
                    <a:pt x="41799" y="783"/>
                    <a:pt x="41989" y="973"/>
                    <a:pt x="41989" y="1196"/>
                  </a:cubicBezTo>
                  <a:lnTo>
                    <a:pt x="41989" y="4358"/>
                  </a:lnTo>
                  <a:lnTo>
                    <a:pt x="43006" y="4358"/>
                  </a:lnTo>
                  <a:lnTo>
                    <a:pt x="43006" y="783"/>
                  </a:lnTo>
                  <a:lnTo>
                    <a:pt x="43006" y="638"/>
                  </a:lnTo>
                  <a:lnTo>
                    <a:pt x="43006" y="582"/>
                  </a:lnTo>
                  <a:cubicBezTo>
                    <a:pt x="43006" y="269"/>
                    <a:pt x="42749" y="1"/>
                    <a:pt x="42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2020425" y="9704740"/>
              <a:ext cx="155580" cy="612120"/>
            </a:xfrm>
            <a:custGeom>
              <a:avLst/>
              <a:gdLst/>
              <a:ahLst/>
              <a:cxnLst/>
              <a:rect l="l" t="t" r="r" b="b"/>
              <a:pathLst>
                <a:path w="2593" h="10202" extrusionOk="0">
                  <a:moveTo>
                    <a:pt x="257" y="1"/>
                  </a:moveTo>
                  <a:lnTo>
                    <a:pt x="246" y="582"/>
                  </a:lnTo>
                  <a:lnTo>
                    <a:pt x="0" y="10202"/>
                  </a:lnTo>
                  <a:lnTo>
                    <a:pt x="2592" y="10202"/>
                  </a:lnTo>
                  <a:lnTo>
                    <a:pt x="2358" y="1141"/>
                  </a:lnTo>
                  <a:lnTo>
                    <a:pt x="23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2035125" y="9704740"/>
              <a:ext cx="126780" cy="68460"/>
            </a:xfrm>
            <a:custGeom>
              <a:avLst/>
              <a:gdLst/>
              <a:ahLst/>
              <a:cxnLst/>
              <a:rect l="l" t="t" r="r" b="b"/>
              <a:pathLst>
                <a:path w="2113" h="1141" extrusionOk="0">
                  <a:moveTo>
                    <a:pt x="12" y="1"/>
                  </a:moveTo>
                  <a:lnTo>
                    <a:pt x="1" y="582"/>
                  </a:lnTo>
                  <a:lnTo>
                    <a:pt x="2113" y="1141"/>
                  </a:lnTo>
                  <a:lnTo>
                    <a:pt x="2079"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1994265" y="9686020"/>
              <a:ext cx="208560" cy="47640"/>
            </a:xfrm>
            <a:custGeom>
              <a:avLst/>
              <a:gdLst/>
              <a:ahLst/>
              <a:cxnLst/>
              <a:rect l="l" t="t" r="r" b="b"/>
              <a:pathLst>
                <a:path w="3476" h="794" extrusionOk="0">
                  <a:moveTo>
                    <a:pt x="403" y="0"/>
                  </a:moveTo>
                  <a:cubicBezTo>
                    <a:pt x="179" y="0"/>
                    <a:pt x="0" y="179"/>
                    <a:pt x="0" y="391"/>
                  </a:cubicBezTo>
                  <a:lnTo>
                    <a:pt x="0" y="402"/>
                  </a:lnTo>
                  <a:cubicBezTo>
                    <a:pt x="0" y="626"/>
                    <a:pt x="179" y="793"/>
                    <a:pt x="403" y="793"/>
                  </a:cubicBezTo>
                  <a:lnTo>
                    <a:pt x="3073" y="793"/>
                  </a:lnTo>
                  <a:cubicBezTo>
                    <a:pt x="3296" y="793"/>
                    <a:pt x="3475" y="615"/>
                    <a:pt x="3475" y="402"/>
                  </a:cubicBezTo>
                  <a:lnTo>
                    <a:pt x="3475" y="391"/>
                  </a:lnTo>
                  <a:cubicBezTo>
                    <a:pt x="3475" y="168"/>
                    <a:pt x="3296" y="0"/>
                    <a:pt x="3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617265" y="9835480"/>
              <a:ext cx="1906680" cy="1314000"/>
            </a:xfrm>
            <a:custGeom>
              <a:avLst/>
              <a:gdLst/>
              <a:ahLst/>
              <a:cxnLst/>
              <a:rect l="l" t="t" r="r" b="b"/>
              <a:pathLst>
                <a:path w="31778" h="21900" extrusionOk="0">
                  <a:moveTo>
                    <a:pt x="1" y="1"/>
                  </a:moveTo>
                  <a:lnTo>
                    <a:pt x="1" y="21900"/>
                  </a:lnTo>
                  <a:lnTo>
                    <a:pt x="31777" y="21900"/>
                  </a:lnTo>
                  <a:lnTo>
                    <a:pt x="31732" y="1142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1076505" y="10388560"/>
              <a:ext cx="459960" cy="760920"/>
            </a:xfrm>
            <a:custGeom>
              <a:avLst/>
              <a:gdLst/>
              <a:ahLst/>
              <a:cxnLst/>
              <a:rect l="l" t="t" r="r" b="b"/>
              <a:pathLst>
                <a:path w="7666" h="12682" extrusionOk="0">
                  <a:moveTo>
                    <a:pt x="1" y="0"/>
                  </a:moveTo>
                  <a:lnTo>
                    <a:pt x="1" y="12682"/>
                  </a:lnTo>
                  <a:lnTo>
                    <a:pt x="7665" y="12682"/>
                  </a:lnTo>
                  <a:lnTo>
                    <a:pt x="7665" y="505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1203225" y="10852480"/>
              <a:ext cx="167640" cy="295680"/>
            </a:xfrm>
            <a:custGeom>
              <a:avLst/>
              <a:gdLst/>
              <a:ahLst/>
              <a:cxnLst/>
              <a:rect l="l" t="t" r="r" b="b"/>
              <a:pathLst>
                <a:path w="2794" h="4928" extrusionOk="0">
                  <a:moveTo>
                    <a:pt x="0" y="0"/>
                  </a:moveTo>
                  <a:lnTo>
                    <a:pt x="0" y="4927"/>
                  </a:lnTo>
                  <a:lnTo>
                    <a:pt x="2793" y="4927"/>
                  </a:lnTo>
                  <a:lnTo>
                    <a:pt x="27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1175745" y="10822960"/>
              <a:ext cx="219240" cy="36960"/>
            </a:xfrm>
            <a:custGeom>
              <a:avLst/>
              <a:gdLst/>
              <a:ahLst/>
              <a:cxnLst/>
              <a:rect l="l" t="t" r="r" b="b"/>
              <a:pathLst>
                <a:path w="3654" h="616" extrusionOk="0">
                  <a:moveTo>
                    <a:pt x="0" y="1"/>
                  </a:moveTo>
                  <a:lnTo>
                    <a:pt x="0" y="615"/>
                  </a:lnTo>
                  <a:lnTo>
                    <a:pt x="3654" y="615"/>
                  </a:lnTo>
                  <a:lnTo>
                    <a:pt x="36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1137525" y="10554160"/>
              <a:ext cx="118680" cy="27540"/>
            </a:xfrm>
            <a:custGeom>
              <a:avLst/>
              <a:gdLst/>
              <a:ahLst/>
              <a:cxnLst/>
              <a:rect l="l" t="t" r="r" b="b"/>
              <a:pathLst>
                <a:path w="1978" h="459" extrusionOk="0">
                  <a:moveTo>
                    <a:pt x="0" y="0"/>
                  </a:moveTo>
                  <a:lnTo>
                    <a:pt x="0" y="458"/>
                  </a:lnTo>
                  <a:lnTo>
                    <a:pt x="1978" y="458"/>
                  </a:lnTo>
                  <a:lnTo>
                    <a:pt x="19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3"/>
            <p:cNvSpPr/>
            <p:nvPr/>
          </p:nvSpPr>
          <p:spPr>
            <a:xfrm>
              <a:off x="1143525" y="10558180"/>
              <a:ext cx="106680" cy="18840"/>
            </a:xfrm>
            <a:custGeom>
              <a:avLst/>
              <a:gdLst/>
              <a:ahLst/>
              <a:cxnLst/>
              <a:rect l="l" t="t" r="r" b="b"/>
              <a:pathLst>
                <a:path w="1778" h="314" extrusionOk="0">
                  <a:moveTo>
                    <a:pt x="1" y="0"/>
                  </a:moveTo>
                  <a:lnTo>
                    <a:pt x="1" y="313"/>
                  </a:lnTo>
                  <a:lnTo>
                    <a:pt x="1777" y="313"/>
                  </a:lnTo>
                  <a:lnTo>
                    <a:pt x="1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3"/>
            <p:cNvSpPr/>
            <p:nvPr/>
          </p:nvSpPr>
          <p:spPr>
            <a:xfrm>
              <a:off x="1137525" y="10607800"/>
              <a:ext cx="118680" cy="27540"/>
            </a:xfrm>
            <a:custGeom>
              <a:avLst/>
              <a:gdLst/>
              <a:ahLst/>
              <a:cxnLst/>
              <a:rect l="l" t="t" r="r" b="b"/>
              <a:pathLst>
                <a:path w="1978" h="459" extrusionOk="0">
                  <a:moveTo>
                    <a:pt x="0" y="0"/>
                  </a:moveTo>
                  <a:lnTo>
                    <a:pt x="0" y="458"/>
                  </a:lnTo>
                  <a:lnTo>
                    <a:pt x="1978" y="458"/>
                  </a:lnTo>
                  <a:lnTo>
                    <a:pt x="19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1143525" y="10611820"/>
              <a:ext cx="106680" cy="18780"/>
            </a:xfrm>
            <a:custGeom>
              <a:avLst/>
              <a:gdLst/>
              <a:ahLst/>
              <a:cxnLst/>
              <a:rect l="l" t="t" r="r" b="b"/>
              <a:pathLst>
                <a:path w="1778" h="313" extrusionOk="0">
                  <a:moveTo>
                    <a:pt x="1" y="0"/>
                  </a:moveTo>
                  <a:lnTo>
                    <a:pt x="1" y="313"/>
                  </a:lnTo>
                  <a:lnTo>
                    <a:pt x="1777" y="313"/>
                  </a:lnTo>
                  <a:lnTo>
                    <a:pt x="1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3"/>
            <p:cNvSpPr/>
            <p:nvPr/>
          </p:nvSpPr>
          <p:spPr>
            <a:xfrm>
              <a:off x="1137525" y="10661380"/>
              <a:ext cx="118680" cy="27540"/>
            </a:xfrm>
            <a:custGeom>
              <a:avLst/>
              <a:gdLst/>
              <a:ahLst/>
              <a:cxnLst/>
              <a:rect l="l" t="t" r="r" b="b"/>
              <a:pathLst>
                <a:path w="1978" h="459" extrusionOk="0">
                  <a:moveTo>
                    <a:pt x="0" y="1"/>
                  </a:moveTo>
                  <a:lnTo>
                    <a:pt x="0" y="459"/>
                  </a:lnTo>
                  <a:lnTo>
                    <a:pt x="1978" y="459"/>
                  </a:lnTo>
                  <a:lnTo>
                    <a:pt x="1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3"/>
            <p:cNvSpPr/>
            <p:nvPr/>
          </p:nvSpPr>
          <p:spPr>
            <a:xfrm>
              <a:off x="1143525" y="10665400"/>
              <a:ext cx="106680" cy="18840"/>
            </a:xfrm>
            <a:custGeom>
              <a:avLst/>
              <a:gdLst/>
              <a:ahLst/>
              <a:cxnLst/>
              <a:rect l="l" t="t" r="r" b="b"/>
              <a:pathLst>
                <a:path w="1778" h="314" extrusionOk="0">
                  <a:moveTo>
                    <a:pt x="1" y="1"/>
                  </a:moveTo>
                  <a:lnTo>
                    <a:pt x="1" y="314"/>
                  </a:lnTo>
                  <a:lnTo>
                    <a:pt x="1777" y="314"/>
                  </a:lnTo>
                  <a:lnTo>
                    <a:pt x="17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1076505" y="10322200"/>
              <a:ext cx="459960" cy="381480"/>
            </a:xfrm>
            <a:custGeom>
              <a:avLst/>
              <a:gdLst/>
              <a:ahLst/>
              <a:cxnLst/>
              <a:rect l="l" t="t" r="r" b="b"/>
              <a:pathLst>
                <a:path w="7666" h="6358" extrusionOk="0">
                  <a:moveTo>
                    <a:pt x="1" y="0"/>
                  </a:moveTo>
                  <a:lnTo>
                    <a:pt x="1" y="1252"/>
                  </a:lnTo>
                  <a:lnTo>
                    <a:pt x="7665" y="6358"/>
                  </a:lnTo>
                  <a:lnTo>
                    <a:pt x="7665" y="503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3"/>
            <p:cNvSpPr/>
            <p:nvPr/>
          </p:nvSpPr>
          <p:spPr>
            <a:xfrm>
              <a:off x="1536405" y="10388560"/>
              <a:ext cx="459240" cy="760920"/>
            </a:xfrm>
            <a:custGeom>
              <a:avLst/>
              <a:gdLst/>
              <a:ahLst/>
              <a:cxnLst/>
              <a:rect l="l" t="t" r="r" b="b"/>
              <a:pathLst>
                <a:path w="7654" h="12682" extrusionOk="0">
                  <a:moveTo>
                    <a:pt x="0" y="0"/>
                  </a:moveTo>
                  <a:lnTo>
                    <a:pt x="0" y="12682"/>
                  </a:lnTo>
                  <a:lnTo>
                    <a:pt x="7654" y="12682"/>
                  </a:lnTo>
                  <a:lnTo>
                    <a:pt x="7654" y="5051"/>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3"/>
            <p:cNvSpPr/>
            <p:nvPr/>
          </p:nvSpPr>
          <p:spPr>
            <a:xfrm>
              <a:off x="1536405" y="10322200"/>
              <a:ext cx="459240" cy="381480"/>
            </a:xfrm>
            <a:custGeom>
              <a:avLst/>
              <a:gdLst/>
              <a:ahLst/>
              <a:cxnLst/>
              <a:rect l="l" t="t" r="r" b="b"/>
              <a:pathLst>
                <a:path w="7654" h="6358" extrusionOk="0">
                  <a:moveTo>
                    <a:pt x="0" y="0"/>
                  </a:moveTo>
                  <a:lnTo>
                    <a:pt x="0" y="1252"/>
                  </a:lnTo>
                  <a:lnTo>
                    <a:pt x="7654" y="6358"/>
                  </a:lnTo>
                  <a:lnTo>
                    <a:pt x="7654" y="503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3"/>
            <p:cNvSpPr/>
            <p:nvPr/>
          </p:nvSpPr>
          <p:spPr>
            <a:xfrm>
              <a:off x="617265" y="10388560"/>
              <a:ext cx="459300" cy="760920"/>
            </a:xfrm>
            <a:custGeom>
              <a:avLst/>
              <a:gdLst/>
              <a:ahLst/>
              <a:cxnLst/>
              <a:rect l="l" t="t" r="r" b="b"/>
              <a:pathLst>
                <a:path w="7655" h="12682" extrusionOk="0">
                  <a:moveTo>
                    <a:pt x="1" y="0"/>
                  </a:moveTo>
                  <a:lnTo>
                    <a:pt x="1" y="12682"/>
                  </a:lnTo>
                  <a:lnTo>
                    <a:pt x="7655" y="12682"/>
                  </a:lnTo>
                  <a:lnTo>
                    <a:pt x="7655" y="505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3"/>
            <p:cNvSpPr/>
            <p:nvPr/>
          </p:nvSpPr>
          <p:spPr>
            <a:xfrm>
              <a:off x="617265" y="10322200"/>
              <a:ext cx="459300" cy="381480"/>
            </a:xfrm>
            <a:custGeom>
              <a:avLst/>
              <a:gdLst/>
              <a:ahLst/>
              <a:cxnLst/>
              <a:rect l="l" t="t" r="r" b="b"/>
              <a:pathLst>
                <a:path w="7655" h="6358" extrusionOk="0">
                  <a:moveTo>
                    <a:pt x="1" y="0"/>
                  </a:moveTo>
                  <a:lnTo>
                    <a:pt x="1" y="1252"/>
                  </a:lnTo>
                  <a:lnTo>
                    <a:pt x="7655" y="6358"/>
                  </a:lnTo>
                  <a:lnTo>
                    <a:pt x="7655" y="503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668925" y="10744540"/>
              <a:ext cx="355380" cy="276240"/>
            </a:xfrm>
            <a:custGeom>
              <a:avLst/>
              <a:gdLst/>
              <a:ahLst/>
              <a:cxnLst/>
              <a:rect l="l" t="t" r="r" b="b"/>
              <a:pathLst>
                <a:path w="5923" h="4604" extrusionOk="0">
                  <a:moveTo>
                    <a:pt x="0" y="0"/>
                  </a:moveTo>
                  <a:lnTo>
                    <a:pt x="0" y="4604"/>
                  </a:lnTo>
                  <a:lnTo>
                    <a:pt x="5922" y="4604"/>
                  </a:lnTo>
                  <a:lnTo>
                    <a:pt x="59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3"/>
            <p:cNvSpPr/>
            <p:nvPr/>
          </p:nvSpPr>
          <p:spPr>
            <a:xfrm>
              <a:off x="679665" y="10754560"/>
              <a:ext cx="335220" cy="256140"/>
            </a:xfrm>
            <a:custGeom>
              <a:avLst/>
              <a:gdLst/>
              <a:ahLst/>
              <a:cxnLst/>
              <a:rect l="l" t="t" r="r" b="b"/>
              <a:pathLst>
                <a:path w="5587" h="4269" extrusionOk="0">
                  <a:moveTo>
                    <a:pt x="0" y="1"/>
                  </a:moveTo>
                  <a:lnTo>
                    <a:pt x="0" y="4269"/>
                  </a:lnTo>
                  <a:lnTo>
                    <a:pt x="5587" y="4269"/>
                  </a:lnTo>
                  <a:lnTo>
                    <a:pt x="5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3"/>
            <p:cNvSpPr/>
            <p:nvPr/>
          </p:nvSpPr>
          <p:spPr>
            <a:xfrm>
              <a:off x="679665" y="10754560"/>
              <a:ext cx="335880" cy="256140"/>
            </a:xfrm>
            <a:custGeom>
              <a:avLst/>
              <a:gdLst/>
              <a:ahLst/>
              <a:cxnLst/>
              <a:rect l="l" t="t" r="r" b="b"/>
              <a:pathLst>
                <a:path w="5598" h="4269" extrusionOk="0">
                  <a:moveTo>
                    <a:pt x="749" y="1"/>
                  </a:moveTo>
                  <a:lnTo>
                    <a:pt x="749" y="1979"/>
                  </a:lnTo>
                  <a:lnTo>
                    <a:pt x="0" y="1979"/>
                  </a:lnTo>
                  <a:lnTo>
                    <a:pt x="0" y="2224"/>
                  </a:lnTo>
                  <a:lnTo>
                    <a:pt x="749" y="2224"/>
                  </a:lnTo>
                  <a:lnTo>
                    <a:pt x="749" y="4269"/>
                  </a:lnTo>
                  <a:lnTo>
                    <a:pt x="961" y="4269"/>
                  </a:lnTo>
                  <a:lnTo>
                    <a:pt x="961" y="2224"/>
                  </a:lnTo>
                  <a:lnTo>
                    <a:pt x="2693" y="2224"/>
                  </a:lnTo>
                  <a:lnTo>
                    <a:pt x="2693" y="4269"/>
                  </a:lnTo>
                  <a:lnTo>
                    <a:pt x="2905" y="4269"/>
                  </a:lnTo>
                  <a:lnTo>
                    <a:pt x="2905" y="2224"/>
                  </a:lnTo>
                  <a:lnTo>
                    <a:pt x="4637" y="2224"/>
                  </a:lnTo>
                  <a:lnTo>
                    <a:pt x="4637" y="4269"/>
                  </a:lnTo>
                  <a:lnTo>
                    <a:pt x="4838" y="4269"/>
                  </a:lnTo>
                  <a:lnTo>
                    <a:pt x="4838" y="2224"/>
                  </a:lnTo>
                  <a:lnTo>
                    <a:pt x="5598" y="2224"/>
                  </a:lnTo>
                  <a:lnTo>
                    <a:pt x="5598" y="1979"/>
                  </a:lnTo>
                  <a:lnTo>
                    <a:pt x="4838" y="1979"/>
                  </a:lnTo>
                  <a:lnTo>
                    <a:pt x="4838" y="1"/>
                  </a:lnTo>
                  <a:lnTo>
                    <a:pt x="4637" y="1"/>
                  </a:lnTo>
                  <a:lnTo>
                    <a:pt x="4637" y="1979"/>
                  </a:lnTo>
                  <a:lnTo>
                    <a:pt x="2905" y="1979"/>
                  </a:lnTo>
                  <a:lnTo>
                    <a:pt x="2905" y="1"/>
                  </a:lnTo>
                  <a:lnTo>
                    <a:pt x="2693" y="1"/>
                  </a:lnTo>
                  <a:lnTo>
                    <a:pt x="2693" y="1979"/>
                  </a:lnTo>
                  <a:lnTo>
                    <a:pt x="961" y="1979"/>
                  </a:lnTo>
                  <a:lnTo>
                    <a:pt x="9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679665" y="10754560"/>
              <a:ext cx="252120" cy="252120"/>
            </a:xfrm>
            <a:custGeom>
              <a:avLst/>
              <a:gdLst/>
              <a:ahLst/>
              <a:cxnLst/>
              <a:rect l="l" t="t" r="r" b="b"/>
              <a:pathLst>
                <a:path w="4202" h="4202" extrusionOk="0">
                  <a:moveTo>
                    <a:pt x="2737" y="1"/>
                  </a:moveTo>
                  <a:lnTo>
                    <a:pt x="0" y="2738"/>
                  </a:lnTo>
                  <a:lnTo>
                    <a:pt x="0" y="4202"/>
                  </a:lnTo>
                  <a:lnTo>
                    <a:pt x="2212" y="1979"/>
                  </a:lnTo>
                  <a:lnTo>
                    <a:pt x="4201"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3"/>
            <p:cNvSpPr/>
            <p:nvPr/>
          </p:nvSpPr>
          <p:spPr>
            <a:xfrm>
              <a:off x="744645" y="10754560"/>
              <a:ext cx="270900" cy="256140"/>
            </a:xfrm>
            <a:custGeom>
              <a:avLst/>
              <a:gdLst/>
              <a:ahLst/>
              <a:cxnLst/>
              <a:rect l="l" t="t" r="r" b="b"/>
              <a:pathLst>
                <a:path w="4515" h="4269" extrusionOk="0">
                  <a:moveTo>
                    <a:pt x="4280" y="1"/>
                  </a:moveTo>
                  <a:lnTo>
                    <a:pt x="1" y="4269"/>
                  </a:lnTo>
                  <a:lnTo>
                    <a:pt x="660" y="4269"/>
                  </a:lnTo>
                  <a:lnTo>
                    <a:pt x="4515" y="414"/>
                  </a:lnTo>
                  <a:lnTo>
                    <a:pt x="4515"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3"/>
            <p:cNvSpPr/>
            <p:nvPr/>
          </p:nvSpPr>
          <p:spPr>
            <a:xfrm>
              <a:off x="1588665" y="10744540"/>
              <a:ext cx="355380" cy="276240"/>
            </a:xfrm>
            <a:custGeom>
              <a:avLst/>
              <a:gdLst/>
              <a:ahLst/>
              <a:cxnLst/>
              <a:rect l="l" t="t" r="r" b="b"/>
              <a:pathLst>
                <a:path w="5923" h="4604" extrusionOk="0">
                  <a:moveTo>
                    <a:pt x="1" y="0"/>
                  </a:moveTo>
                  <a:lnTo>
                    <a:pt x="1" y="4604"/>
                  </a:lnTo>
                  <a:lnTo>
                    <a:pt x="5922" y="4604"/>
                  </a:lnTo>
                  <a:lnTo>
                    <a:pt x="59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1598745" y="10754560"/>
              <a:ext cx="335220" cy="256140"/>
            </a:xfrm>
            <a:custGeom>
              <a:avLst/>
              <a:gdLst/>
              <a:ahLst/>
              <a:cxnLst/>
              <a:rect l="l" t="t" r="r" b="b"/>
              <a:pathLst>
                <a:path w="5587" h="4269" extrusionOk="0">
                  <a:moveTo>
                    <a:pt x="0" y="1"/>
                  </a:moveTo>
                  <a:lnTo>
                    <a:pt x="0" y="4269"/>
                  </a:lnTo>
                  <a:lnTo>
                    <a:pt x="5587" y="4269"/>
                  </a:lnTo>
                  <a:lnTo>
                    <a:pt x="5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3"/>
            <p:cNvSpPr/>
            <p:nvPr/>
          </p:nvSpPr>
          <p:spPr>
            <a:xfrm>
              <a:off x="1598085" y="10754560"/>
              <a:ext cx="335880" cy="256140"/>
            </a:xfrm>
            <a:custGeom>
              <a:avLst/>
              <a:gdLst/>
              <a:ahLst/>
              <a:cxnLst/>
              <a:rect l="l" t="t" r="r" b="b"/>
              <a:pathLst>
                <a:path w="5598" h="4269" extrusionOk="0">
                  <a:moveTo>
                    <a:pt x="749" y="1"/>
                  </a:moveTo>
                  <a:lnTo>
                    <a:pt x="749" y="1979"/>
                  </a:lnTo>
                  <a:lnTo>
                    <a:pt x="0" y="1979"/>
                  </a:lnTo>
                  <a:lnTo>
                    <a:pt x="0" y="2224"/>
                  </a:lnTo>
                  <a:lnTo>
                    <a:pt x="749" y="2224"/>
                  </a:lnTo>
                  <a:lnTo>
                    <a:pt x="749" y="4269"/>
                  </a:lnTo>
                  <a:lnTo>
                    <a:pt x="961" y="4269"/>
                  </a:lnTo>
                  <a:lnTo>
                    <a:pt x="961" y="2224"/>
                  </a:lnTo>
                  <a:lnTo>
                    <a:pt x="2693" y="2224"/>
                  </a:lnTo>
                  <a:lnTo>
                    <a:pt x="2693" y="4269"/>
                  </a:lnTo>
                  <a:lnTo>
                    <a:pt x="2905" y="4269"/>
                  </a:lnTo>
                  <a:lnTo>
                    <a:pt x="2905" y="2224"/>
                  </a:lnTo>
                  <a:lnTo>
                    <a:pt x="4626" y="2224"/>
                  </a:lnTo>
                  <a:lnTo>
                    <a:pt x="4626" y="4269"/>
                  </a:lnTo>
                  <a:lnTo>
                    <a:pt x="4838" y="4269"/>
                  </a:lnTo>
                  <a:lnTo>
                    <a:pt x="4838" y="2224"/>
                  </a:lnTo>
                  <a:lnTo>
                    <a:pt x="5598" y="2224"/>
                  </a:lnTo>
                  <a:lnTo>
                    <a:pt x="5598" y="1979"/>
                  </a:lnTo>
                  <a:lnTo>
                    <a:pt x="4838" y="1979"/>
                  </a:lnTo>
                  <a:lnTo>
                    <a:pt x="4838" y="1"/>
                  </a:lnTo>
                  <a:lnTo>
                    <a:pt x="4626" y="1"/>
                  </a:lnTo>
                  <a:lnTo>
                    <a:pt x="4626" y="1979"/>
                  </a:lnTo>
                  <a:lnTo>
                    <a:pt x="2905" y="1979"/>
                  </a:lnTo>
                  <a:lnTo>
                    <a:pt x="2905" y="1"/>
                  </a:lnTo>
                  <a:lnTo>
                    <a:pt x="2693" y="1"/>
                  </a:lnTo>
                  <a:lnTo>
                    <a:pt x="2693" y="1979"/>
                  </a:lnTo>
                  <a:lnTo>
                    <a:pt x="961" y="1979"/>
                  </a:lnTo>
                  <a:lnTo>
                    <a:pt x="9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3"/>
            <p:cNvSpPr/>
            <p:nvPr/>
          </p:nvSpPr>
          <p:spPr>
            <a:xfrm>
              <a:off x="1598085" y="10754560"/>
              <a:ext cx="252120" cy="252120"/>
            </a:xfrm>
            <a:custGeom>
              <a:avLst/>
              <a:gdLst/>
              <a:ahLst/>
              <a:cxnLst/>
              <a:rect l="l" t="t" r="r" b="b"/>
              <a:pathLst>
                <a:path w="4202" h="4202" extrusionOk="0">
                  <a:moveTo>
                    <a:pt x="2738" y="1"/>
                  </a:moveTo>
                  <a:lnTo>
                    <a:pt x="0" y="2738"/>
                  </a:lnTo>
                  <a:lnTo>
                    <a:pt x="0" y="4202"/>
                  </a:lnTo>
                  <a:cubicBezTo>
                    <a:pt x="637" y="3565"/>
                    <a:pt x="1587" y="2627"/>
                    <a:pt x="2212" y="1979"/>
                  </a:cubicBezTo>
                  <a:lnTo>
                    <a:pt x="4201"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a:off x="1663065" y="10754560"/>
              <a:ext cx="270900" cy="256140"/>
            </a:xfrm>
            <a:custGeom>
              <a:avLst/>
              <a:gdLst/>
              <a:ahLst/>
              <a:cxnLst/>
              <a:rect l="l" t="t" r="r" b="b"/>
              <a:pathLst>
                <a:path w="4515" h="4269" extrusionOk="0">
                  <a:moveTo>
                    <a:pt x="4280" y="1"/>
                  </a:moveTo>
                  <a:lnTo>
                    <a:pt x="1" y="4269"/>
                  </a:lnTo>
                  <a:lnTo>
                    <a:pt x="660" y="4269"/>
                  </a:lnTo>
                  <a:lnTo>
                    <a:pt x="4515" y="414"/>
                  </a:lnTo>
                  <a:lnTo>
                    <a:pt x="4515"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3"/>
            <p:cNvSpPr/>
            <p:nvPr/>
          </p:nvSpPr>
          <p:spPr>
            <a:xfrm>
              <a:off x="2098185" y="10744540"/>
              <a:ext cx="355320" cy="276240"/>
            </a:xfrm>
            <a:custGeom>
              <a:avLst/>
              <a:gdLst/>
              <a:ahLst/>
              <a:cxnLst/>
              <a:rect l="l" t="t" r="r" b="b"/>
              <a:pathLst>
                <a:path w="5922" h="4604" extrusionOk="0">
                  <a:moveTo>
                    <a:pt x="0" y="0"/>
                  </a:moveTo>
                  <a:lnTo>
                    <a:pt x="0" y="4604"/>
                  </a:lnTo>
                  <a:lnTo>
                    <a:pt x="5922" y="4604"/>
                  </a:lnTo>
                  <a:lnTo>
                    <a:pt x="59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3"/>
            <p:cNvSpPr/>
            <p:nvPr/>
          </p:nvSpPr>
          <p:spPr>
            <a:xfrm>
              <a:off x="2108205" y="10754560"/>
              <a:ext cx="335280" cy="256140"/>
            </a:xfrm>
            <a:custGeom>
              <a:avLst/>
              <a:gdLst/>
              <a:ahLst/>
              <a:cxnLst/>
              <a:rect l="l" t="t" r="r" b="b"/>
              <a:pathLst>
                <a:path w="5588" h="4269" extrusionOk="0">
                  <a:moveTo>
                    <a:pt x="1" y="1"/>
                  </a:moveTo>
                  <a:lnTo>
                    <a:pt x="1" y="4269"/>
                  </a:lnTo>
                  <a:lnTo>
                    <a:pt x="5587" y="4269"/>
                  </a:lnTo>
                  <a:lnTo>
                    <a:pt x="5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2108205" y="10754560"/>
              <a:ext cx="335940" cy="256140"/>
            </a:xfrm>
            <a:custGeom>
              <a:avLst/>
              <a:gdLst/>
              <a:ahLst/>
              <a:cxnLst/>
              <a:rect l="l" t="t" r="r" b="b"/>
              <a:pathLst>
                <a:path w="5599" h="4269" extrusionOk="0">
                  <a:moveTo>
                    <a:pt x="749" y="1"/>
                  </a:moveTo>
                  <a:lnTo>
                    <a:pt x="749" y="1979"/>
                  </a:lnTo>
                  <a:lnTo>
                    <a:pt x="1" y="1979"/>
                  </a:lnTo>
                  <a:lnTo>
                    <a:pt x="1" y="2224"/>
                  </a:lnTo>
                  <a:lnTo>
                    <a:pt x="749" y="2224"/>
                  </a:lnTo>
                  <a:lnTo>
                    <a:pt x="749" y="4269"/>
                  </a:lnTo>
                  <a:lnTo>
                    <a:pt x="962" y="4269"/>
                  </a:lnTo>
                  <a:lnTo>
                    <a:pt x="962" y="2224"/>
                  </a:lnTo>
                  <a:lnTo>
                    <a:pt x="2693" y="2224"/>
                  </a:lnTo>
                  <a:lnTo>
                    <a:pt x="2693" y="4269"/>
                  </a:lnTo>
                  <a:lnTo>
                    <a:pt x="2906" y="4269"/>
                  </a:lnTo>
                  <a:lnTo>
                    <a:pt x="2906" y="2224"/>
                  </a:lnTo>
                  <a:lnTo>
                    <a:pt x="4638" y="2224"/>
                  </a:lnTo>
                  <a:lnTo>
                    <a:pt x="4638" y="4269"/>
                  </a:lnTo>
                  <a:lnTo>
                    <a:pt x="4850" y="4269"/>
                  </a:lnTo>
                  <a:lnTo>
                    <a:pt x="4850" y="2224"/>
                  </a:lnTo>
                  <a:lnTo>
                    <a:pt x="5598" y="2224"/>
                  </a:lnTo>
                  <a:lnTo>
                    <a:pt x="5598" y="1979"/>
                  </a:lnTo>
                  <a:lnTo>
                    <a:pt x="4850" y="1979"/>
                  </a:lnTo>
                  <a:lnTo>
                    <a:pt x="4850" y="1"/>
                  </a:lnTo>
                  <a:lnTo>
                    <a:pt x="4638" y="1"/>
                  </a:lnTo>
                  <a:lnTo>
                    <a:pt x="4638" y="1979"/>
                  </a:lnTo>
                  <a:lnTo>
                    <a:pt x="2906" y="1979"/>
                  </a:lnTo>
                  <a:lnTo>
                    <a:pt x="2906" y="1"/>
                  </a:lnTo>
                  <a:lnTo>
                    <a:pt x="2693" y="1"/>
                  </a:lnTo>
                  <a:lnTo>
                    <a:pt x="2693" y="1979"/>
                  </a:lnTo>
                  <a:lnTo>
                    <a:pt x="962" y="1979"/>
                  </a:lnTo>
                  <a:lnTo>
                    <a:pt x="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3"/>
            <p:cNvSpPr/>
            <p:nvPr/>
          </p:nvSpPr>
          <p:spPr>
            <a:xfrm>
              <a:off x="2108205" y="10754560"/>
              <a:ext cx="252120" cy="252120"/>
            </a:xfrm>
            <a:custGeom>
              <a:avLst/>
              <a:gdLst/>
              <a:ahLst/>
              <a:cxnLst/>
              <a:rect l="l" t="t" r="r" b="b"/>
              <a:pathLst>
                <a:path w="4202" h="4202" extrusionOk="0">
                  <a:moveTo>
                    <a:pt x="2738" y="1"/>
                  </a:moveTo>
                  <a:lnTo>
                    <a:pt x="1" y="2738"/>
                  </a:lnTo>
                  <a:lnTo>
                    <a:pt x="1" y="4202"/>
                  </a:lnTo>
                  <a:cubicBezTo>
                    <a:pt x="626" y="3565"/>
                    <a:pt x="1576" y="2627"/>
                    <a:pt x="2224" y="1979"/>
                  </a:cubicBezTo>
                  <a:lnTo>
                    <a:pt x="4202"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3"/>
            <p:cNvSpPr/>
            <p:nvPr/>
          </p:nvSpPr>
          <p:spPr>
            <a:xfrm>
              <a:off x="2173245" y="10754560"/>
              <a:ext cx="270900" cy="256140"/>
            </a:xfrm>
            <a:custGeom>
              <a:avLst/>
              <a:gdLst/>
              <a:ahLst/>
              <a:cxnLst/>
              <a:rect l="l" t="t" r="r" b="b"/>
              <a:pathLst>
                <a:path w="4515" h="4269" extrusionOk="0">
                  <a:moveTo>
                    <a:pt x="4280" y="1"/>
                  </a:moveTo>
                  <a:lnTo>
                    <a:pt x="1" y="4269"/>
                  </a:lnTo>
                  <a:lnTo>
                    <a:pt x="660" y="4269"/>
                  </a:lnTo>
                  <a:lnTo>
                    <a:pt x="4514" y="414"/>
                  </a:lnTo>
                  <a:lnTo>
                    <a:pt x="4514"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616605" y="9723520"/>
              <a:ext cx="1904640" cy="809220"/>
            </a:xfrm>
            <a:custGeom>
              <a:avLst/>
              <a:gdLst/>
              <a:ahLst/>
              <a:cxnLst/>
              <a:rect l="l" t="t" r="r" b="b"/>
              <a:pathLst>
                <a:path w="31744" h="13487" extrusionOk="0">
                  <a:moveTo>
                    <a:pt x="1" y="1"/>
                  </a:moveTo>
                  <a:lnTo>
                    <a:pt x="1" y="1923"/>
                  </a:lnTo>
                  <a:lnTo>
                    <a:pt x="31743" y="13487"/>
                  </a:lnTo>
                  <a:lnTo>
                    <a:pt x="31743" y="1156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3"/>
            <p:cNvSpPr/>
            <p:nvPr/>
          </p:nvSpPr>
          <p:spPr>
            <a:xfrm>
              <a:off x="616605" y="9838840"/>
              <a:ext cx="459960" cy="785760"/>
            </a:xfrm>
            <a:custGeom>
              <a:avLst/>
              <a:gdLst/>
              <a:ahLst/>
              <a:cxnLst/>
              <a:rect l="l" t="t" r="r" b="b"/>
              <a:pathLst>
                <a:path w="7666" h="13096" extrusionOk="0">
                  <a:moveTo>
                    <a:pt x="1" y="1"/>
                  </a:moveTo>
                  <a:lnTo>
                    <a:pt x="12" y="8056"/>
                  </a:lnTo>
                  <a:lnTo>
                    <a:pt x="7666" y="13095"/>
                  </a:lnTo>
                  <a:lnTo>
                    <a:pt x="7666" y="9308"/>
                  </a:lnTo>
                  <a:lnTo>
                    <a:pt x="381" y="135"/>
                  </a:lnTo>
                  <a:lnTo>
                    <a:pt x="1"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3"/>
            <p:cNvSpPr/>
            <p:nvPr/>
          </p:nvSpPr>
          <p:spPr>
            <a:xfrm>
              <a:off x="1076505" y="10322200"/>
              <a:ext cx="459960" cy="299040"/>
            </a:xfrm>
            <a:custGeom>
              <a:avLst/>
              <a:gdLst/>
              <a:ahLst/>
              <a:cxnLst/>
              <a:rect l="l" t="t" r="r" b="b"/>
              <a:pathLst>
                <a:path w="7666" h="4984" extrusionOk="0">
                  <a:moveTo>
                    <a:pt x="1" y="0"/>
                  </a:moveTo>
                  <a:lnTo>
                    <a:pt x="7665" y="4983"/>
                  </a:lnTo>
                  <a:lnTo>
                    <a:pt x="7665" y="3408"/>
                  </a:lnTo>
                  <a:lnTo>
                    <a:pt x="1"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1995585" y="10624540"/>
              <a:ext cx="76500" cy="524940"/>
            </a:xfrm>
            <a:custGeom>
              <a:avLst/>
              <a:gdLst/>
              <a:ahLst/>
              <a:cxnLst/>
              <a:rect l="l" t="t" r="r" b="b"/>
              <a:pathLst>
                <a:path w="1275" h="8749" extrusionOk="0">
                  <a:moveTo>
                    <a:pt x="1" y="0"/>
                  </a:moveTo>
                  <a:lnTo>
                    <a:pt x="1" y="8749"/>
                  </a:lnTo>
                  <a:lnTo>
                    <a:pt x="1274" y="8749"/>
                  </a:lnTo>
                  <a:lnTo>
                    <a:pt x="1"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3"/>
            <p:cNvSpPr/>
            <p:nvPr/>
          </p:nvSpPr>
          <p:spPr>
            <a:xfrm>
              <a:off x="88365" y="11149420"/>
              <a:ext cx="3103920" cy="46980"/>
            </a:xfrm>
            <a:custGeom>
              <a:avLst/>
              <a:gdLst/>
              <a:ahLst/>
              <a:cxnLst/>
              <a:rect l="l" t="t" r="r" b="b"/>
              <a:pathLst>
                <a:path w="51732" h="783" extrusionOk="0">
                  <a:moveTo>
                    <a:pt x="481" y="1"/>
                  </a:moveTo>
                  <a:cubicBezTo>
                    <a:pt x="213" y="1"/>
                    <a:pt x="0" y="168"/>
                    <a:pt x="0" y="392"/>
                  </a:cubicBezTo>
                  <a:cubicBezTo>
                    <a:pt x="0" y="593"/>
                    <a:pt x="224" y="783"/>
                    <a:pt x="492" y="783"/>
                  </a:cubicBezTo>
                  <a:lnTo>
                    <a:pt x="51251" y="783"/>
                  </a:lnTo>
                  <a:cubicBezTo>
                    <a:pt x="51508" y="783"/>
                    <a:pt x="51732" y="593"/>
                    <a:pt x="51732" y="392"/>
                  </a:cubicBezTo>
                  <a:cubicBezTo>
                    <a:pt x="51732" y="180"/>
                    <a:pt x="51508" y="1"/>
                    <a:pt x="51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3"/>
            <p:cNvSpPr/>
            <p:nvPr/>
          </p:nvSpPr>
          <p:spPr>
            <a:xfrm>
              <a:off x="139965" y="10273240"/>
              <a:ext cx="437160" cy="874920"/>
            </a:xfrm>
            <a:custGeom>
              <a:avLst/>
              <a:gdLst/>
              <a:ahLst/>
              <a:cxnLst/>
              <a:rect l="l" t="t" r="r" b="b"/>
              <a:pathLst>
                <a:path w="7286" h="14582" extrusionOk="0">
                  <a:moveTo>
                    <a:pt x="3599" y="1"/>
                  </a:moveTo>
                  <a:cubicBezTo>
                    <a:pt x="1621" y="1"/>
                    <a:pt x="1" y="1610"/>
                    <a:pt x="1" y="3610"/>
                  </a:cubicBezTo>
                  <a:lnTo>
                    <a:pt x="1" y="14581"/>
                  </a:lnTo>
                  <a:lnTo>
                    <a:pt x="7286" y="14581"/>
                  </a:lnTo>
                  <a:lnTo>
                    <a:pt x="7286" y="3610"/>
                  </a:lnTo>
                  <a:cubicBezTo>
                    <a:pt x="7286" y="2012"/>
                    <a:pt x="6235" y="649"/>
                    <a:pt x="4783" y="191"/>
                  </a:cubicBezTo>
                  <a:cubicBezTo>
                    <a:pt x="4436" y="57"/>
                    <a:pt x="4057" y="1"/>
                    <a:pt x="36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3"/>
            <p:cNvSpPr/>
            <p:nvPr/>
          </p:nvSpPr>
          <p:spPr>
            <a:xfrm>
              <a:off x="103365" y="10545640"/>
              <a:ext cx="509280" cy="67560"/>
            </a:xfrm>
            <a:custGeom>
              <a:avLst/>
              <a:gdLst/>
              <a:ahLst/>
              <a:cxnLst/>
              <a:rect l="l" t="t" r="r" b="b"/>
              <a:pathLst>
                <a:path w="8488" h="1126" extrusionOk="0">
                  <a:moveTo>
                    <a:pt x="5144" y="1"/>
                  </a:moveTo>
                  <a:cubicBezTo>
                    <a:pt x="3216" y="1"/>
                    <a:pt x="946" y="8"/>
                    <a:pt x="723" y="8"/>
                  </a:cubicBezTo>
                  <a:cubicBezTo>
                    <a:pt x="716" y="8"/>
                    <a:pt x="709" y="8"/>
                    <a:pt x="702" y="8"/>
                  </a:cubicBezTo>
                  <a:cubicBezTo>
                    <a:pt x="0" y="8"/>
                    <a:pt x="14" y="1125"/>
                    <a:pt x="712" y="1125"/>
                  </a:cubicBezTo>
                  <a:cubicBezTo>
                    <a:pt x="716" y="1125"/>
                    <a:pt x="719" y="1125"/>
                    <a:pt x="723" y="1125"/>
                  </a:cubicBezTo>
                  <a:lnTo>
                    <a:pt x="7125" y="1125"/>
                  </a:lnTo>
                  <a:cubicBezTo>
                    <a:pt x="7141" y="1119"/>
                    <a:pt x="7212" y="1117"/>
                    <a:pt x="7305" y="1117"/>
                  </a:cubicBezTo>
                  <a:cubicBezTo>
                    <a:pt x="7403" y="1117"/>
                    <a:pt x="7525" y="1119"/>
                    <a:pt x="7633" y="1119"/>
                  </a:cubicBezTo>
                  <a:cubicBezTo>
                    <a:pt x="7767" y="1119"/>
                    <a:pt x="7878" y="1116"/>
                    <a:pt x="7896" y="1103"/>
                  </a:cubicBezTo>
                  <a:cubicBezTo>
                    <a:pt x="8488" y="1014"/>
                    <a:pt x="8488" y="97"/>
                    <a:pt x="7896" y="19"/>
                  </a:cubicBezTo>
                  <a:cubicBezTo>
                    <a:pt x="7843" y="5"/>
                    <a:pt x="6590" y="1"/>
                    <a:pt x="5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140625" y="10611100"/>
              <a:ext cx="437160" cy="13800"/>
            </a:xfrm>
            <a:custGeom>
              <a:avLst/>
              <a:gdLst/>
              <a:ahLst/>
              <a:cxnLst/>
              <a:rect l="l" t="t" r="r" b="b"/>
              <a:pathLst>
                <a:path w="7286" h="230" extrusionOk="0">
                  <a:moveTo>
                    <a:pt x="7286" y="1"/>
                  </a:moveTo>
                  <a:cubicBezTo>
                    <a:pt x="7241" y="12"/>
                    <a:pt x="470" y="12"/>
                    <a:pt x="1" y="12"/>
                  </a:cubicBezTo>
                  <a:lnTo>
                    <a:pt x="1" y="213"/>
                  </a:lnTo>
                  <a:cubicBezTo>
                    <a:pt x="280" y="224"/>
                    <a:pt x="2009" y="230"/>
                    <a:pt x="3715" y="230"/>
                  </a:cubicBezTo>
                  <a:cubicBezTo>
                    <a:pt x="5420" y="230"/>
                    <a:pt x="7101" y="224"/>
                    <a:pt x="7286" y="213"/>
                  </a:cubicBezTo>
                  <a:lnTo>
                    <a:pt x="7286"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3"/>
            <p:cNvSpPr/>
            <p:nvPr/>
          </p:nvSpPr>
          <p:spPr>
            <a:xfrm>
              <a:off x="103545" y="10966960"/>
              <a:ext cx="509100" cy="67500"/>
            </a:xfrm>
            <a:custGeom>
              <a:avLst/>
              <a:gdLst/>
              <a:ahLst/>
              <a:cxnLst/>
              <a:rect l="l" t="t" r="r" b="b"/>
              <a:pathLst>
                <a:path w="8485" h="1125" extrusionOk="0">
                  <a:moveTo>
                    <a:pt x="3378" y="1"/>
                  </a:moveTo>
                  <a:cubicBezTo>
                    <a:pt x="2035" y="1"/>
                    <a:pt x="876" y="3"/>
                    <a:pt x="720" y="3"/>
                  </a:cubicBezTo>
                  <a:cubicBezTo>
                    <a:pt x="716" y="3"/>
                    <a:pt x="713" y="3"/>
                    <a:pt x="709" y="3"/>
                  </a:cubicBezTo>
                  <a:cubicBezTo>
                    <a:pt x="0" y="3"/>
                    <a:pt x="8" y="1120"/>
                    <a:pt x="699" y="1120"/>
                  </a:cubicBezTo>
                  <a:cubicBezTo>
                    <a:pt x="706" y="1120"/>
                    <a:pt x="713" y="1120"/>
                    <a:pt x="720" y="1120"/>
                  </a:cubicBezTo>
                  <a:lnTo>
                    <a:pt x="7122" y="1120"/>
                  </a:lnTo>
                  <a:cubicBezTo>
                    <a:pt x="7130" y="1118"/>
                    <a:pt x="7154" y="1118"/>
                    <a:pt x="7187" y="1118"/>
                  </a:cubicBezTo>
                  <a:cubicBezTo>
                    <a:pt x="7293" y="1118"/>
                    <a:pt x="7501" y="1124"/>
                    <a:pt x="7664" y="1124"/>
                  </a:cubicBezTo>
                  <a:cubicBezTo>
                    <a:pt x="7782" y="1124"/>
                    <a:pt x="7877" y="1121"/>
                    <a:pt x="7893" y="1109"/>
                  </a:cubicBezTo>
                  <a:cubicBezTo>
                    <a:pt x="8485" y="1031"/>
                    <a:pt x="8485" y="103"/>
                    <a:pt x="7893" y="25"/>
                  </a:cubicBezTo>
                  <a:cubicBezTo>
                    <a:pt x="7819" y="5"/>
                    <a:pt x="5392" y="1"/>
                    <a:pt x="3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3"/>
            <p:cNvSpPr/>
            <p:nvPr/>
          </p:nvSpPr>
          <p:spPr>
            <a:xfrm>
              <a:off x="139965" y="11034160"/>
              <a:ext cx="437160" cy="11400"/>
            </a:xfrm>
            <a:custGeom>
              <a:avLst/>
              <a:gdLst/>
              <a:ahLst/>
              <a:cxnLst/>
              <a:rect l="l" t="t" r="r" b="b"/>
              <a:pathLst>
                <a:path w="7286" h="190" extrusionOk="0">
                  <a:moveTo>
                    <a:pt x="1" y="0"/>
                  </a:moveTo>
                  <a:lnTo>
                    <a:pt x="1" y="168"/>
                  </a:lnTo>
                  <a:cubicBezTo>
                    <a:pt x="23" y="190"/>
                    <a:pt x="68" y="190"/>
                    <a:pt x="113" y="190"/>
                  </a:cubicBezTo>
                  <a:lnTo>
                    <a:pt x="7174" y="190"/>
                  </a:lnTo>
                  <a:cubicBezTo>
                    <a:pt x="7219" y="190"/>
                    <a:pt x="7241" y="190"/>
                    <a:pt x="7286" y="168"/>
                  </a:cubicBezTo>
                  <a:lnTo>
                    <a:pt x="7286"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3"/>
            <p:cNvSpPr/>
            <p:nvPr/>
          </p:nvSpPr>
          <p:spPr>
            <a:xfrm>
              <a:off x="140625" y="10284640"/>
              <a:ext cx="437160" cy="864840"/>
            </a:xfrm>
            <a:custGeom>
              <a:avLst/>
              <a:gdLst/>
              <a:ahLst/>
              <a:cxnLst/>
              <a:rect l="l" t="t" r="r" b="b"/>
              <a:pathLst>
                <a:path w="7286" h="14414" extrusionOk="0">
                  <a:moveTo>
                    <a:pt x="4794" y="1"/>
                  </a:moveTo>
                  <a:lnTo>
                    <a:pt x="4794" y="1"/>
                  </a:lnTo>
                  <a:cubicBezTo>
                    <a:pt x="5286" y="459"/>
                    <a:pt x="5710" y="961"/>
                    <a:pt x="6034" y="1520"/>
                  </a:cubicBezTo>
                  <a:cubicBezTo>
                    <a:pt x="6548" y="2380"/>
                    <a:pt x="6504" y="3375"/>
                    <a:pt x="6504" y="4369"/>
                  </a:cubicBezTo>
                  <a:lnTo>
                    <a:pt x="6504" y="12682"/>
                  </a:lnTo>
                  <a:cubicBezTo>
                    <a:pt x="6537" y="12984"/>
                    <a:pt x="6425" y="13319"/>
                    <a:pt x="6113" y="13419"/>
                  </a:cubicBezTo>
                  <a:cubicBezTo>
                    <a:pt x="4638" y="13978"/>
                    <a:pt x="2358" y="14213"/>
                    <a:pt x="1" y="14414"/>
                  </a:cubicBezTo>
                  <a:lnTo>
                    <a:pt x="7286" y="14414"/>
                  </a:lnTo>
                  <a:lnTo>
                    <a:pt x="7286" y="5665"/>
                  </a:lnTo>
                  <a:lnTo>
                    <a:pt x="7286" y="3431"/>
                  </a:lnTo>
                  <a:cubicBezTo>
                    <a:pt x="7275" y="1822"/>
                    <a:pt x="6224" y="459"/>
                    <a:pt x="4794"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2657265" y="10273240"/>
              <a:ext cx="437160" cy="874920"/>
            </a:xfrm>
            <a:custGeom>
              <a:avLst/>
              <a:gdLst/>
              <a:ahLst/>
              <a:cxnLst/>
              <a:rect l="l" t="t" r="r" b="b"/>
              <a:pathLst>
                <a:path w="7286" h="14582" extrusionOk="0">
                  <a:moveTo>
                    <a:pt x="3598" y="1"/>
                  </a:moveTo>
                  <a:cubicBezTo>
                    <a:pt x="1621" y="1"/>
                    <a:pt x="0" y="1610"/>
                    <a:pt x="0" y="3610"/>
                  </a:cubicBezTo>
                  <a:lnTo>
                    <a:pt x="0" y="14581"/>
                  </a:lnTo>
                  <a:lnTo>
                    <a:pt x="7285" y="14581"/>
                  </a:lnTo>
                  <a:lnTo>
                    <a:pt x="7285" y="3610"/>
                  </a:lnTo>
                  <a:cubicBezTo>
                    <a:pt x="7285" y="2012"/>
                    <a:pt x="6235" y="649"/>
                    <a:pt x="4783" y="191"/>
                  </a:cubicBezTo>
                  <a:cubicBezTo>
                    <a:pt x="4436" y="57"/>
                    <a:pt x="4056" y="1"/>
                    <a:pt x="3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2620605" y="10545640"/>
              <a:ext cx="509340" cy="67560"/>
            </a:xfrm>
            <a:custGeom>
              <a:avLst/>
              <a:gdLst/>
              <a:ahLst/>
              <a:cxnLst/>
              <a:rect l="l" t="t" r="r" b="b"/>
              <a:pathLst>
                <a:path w="8489" h="1126" extrusionOk="0">
                  <a:moveTo>
                    <a:pt x="5145" y="1"/>
                  </a:moveTo>
                  <a:cubicBezTo>
                    <a:pt x="3217" y="1"/>
                    <a:pt x="947" y="8"/>
                    <a:pt x="723" y="8"/>
                  </a:cubicBezTo>
                  <a:cubicBezTo>
                    <a:pt x="716" y="8"/>
                    <a:pt x="709" y="8"/>
                    <a:pt x="702" y="8"/>
                  </a:cubicBezTo>
                  <a:cubicBezTo>
                    <a:pt x="1" y="8"/>
                    <a:pt x="15" y="1125"/>
                    <a:pt x="713" y="1125"/>
                  </a:cubicBezTo>
                  <a:cubicBezTo>
                    <a:pt x="716" y="1125"/>
                    <a:pt x="720" y="1125"/>
                    <a:pt x="723" y="1125"/>
                  </a:cubicBezTo>
                  <a:lnTo>
                    <a:pt x="7125" y="1125"/>
                  </a:lnTo>
                  <a:cubicBezTo>
                    <a:pt x="7142" y="1119"/>
                    <a:pt x="7213" y="1117"/>
                    <a:pt x="7305" y="1117"/>
                  </a:cubicBezTo>
                  <a:cubicBezTo>
                    <a:pt x="7403" y="1117"/>
                    <a:pt x="7526" y="1119"/>
                    <a:pt x="7634" y="1119"/>
                  </a:cubicBezTo>
                  <a:cubicBezTo>
                    <a:pt x="7767" y="1119"/>
                    <a:pt x="7879" y="1116"/>
                    <a:pt x="7896" y="1103"/>
                  </a:cubicBezTo>
                  <a:cubicBezTo>
                    <a:pt x="8466" y="1014"/>
                    <a:pt x="8488" y="97"/>
                    <a:pt x="7896" y="19"/>
                  </a:cubicBezTo>
                  <a:cubicBezTo>
                    <a:pt x="7844" y="5"/>
                    <a:pt x="6590" y="1"/>
                    <a:pt x="5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2657265" y="10611100"/>
              <a:ext cx="437160" cy="13800"/>
            </a:xfrm>
            <a:custGeom>
              <a:avLst/>
              <a:gdLst/>
              <a:ahLst/>
              <a:cxnLst/>
              <a:rect l="l" t="t" r="r" b="b"/>
              <a:pathLst>
                <a:path w="7286" h="230" extrusionOk="0">
                  <a:moveTo>
                    <a:pt x="7285" y="1"/>
                  </a:moveTo>
                  <a:cubicBezTo>
                    <a:pt x="7241" y="12"/>
                    <a:pt x="470" y="12"/>
                    <a:pt x="0" y="12"/>
                  </a:cubicBezTo>
                  <a:lnTo>
                    <a:pt x="0" y="213"/>
                  </a:lnTo>
                  <a:cubicBezTo>
                    <a:pt x="280" y="224"/>
                    <a:pt x="2006" y="230"/>
                    <a:pt x="3710" y="230"/>
                  </a:cubicBezTo>
                  <a:cubicBezTo>
                    <a:pt x="5414" y="230"/>
                    <a:pt x="7095" y="224"/>
                    <a:pt x="7285" y="213"/>
                  </a:cubicBezTo>
                  <a:lnTo>
                    <a:pt x="7285"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3"/>
            <p:cNvSpPr/>
            <p:nvPr/>
          </p:nvSpPr>
          <p:spPr>
            <a:xfrm>
              <a:off x="2620845" y="10966960"/>
              <a:ext cx="509100" cy="67500"/>
            </a:xfrm>
            <a:custGeom>
              <a:avLst/>
              <a:gdLst/>
              <a:ahLst/>
              <a:cxnLst/>
              <a:rect l="l" t="t" r="r" b="b"/>
              <a:pathLst>
                <a:path w="8485" h="1125" extrusionOk="0">
                  <a:moveTo>
                    <a:pt x="3378" y="1"/>
                  </a:moveTo>
                  <a:cubicBezTo>
                    <a:pt x="2035" y="1"/>
                    <a:pt x="876" y="3"/>
                    <a:pt x="719" y="3"/>
                  </a:cubicBezTo>
                  <a:cubicBezTo>
                    <a:pt x="716" y="3"/>
                    <a:pt x="712" y="3"/>
                    <a:pt x="709" y="3"/>
                  </a:cubicBezTo>
                  <a:cubicBezTo>
                    <a:pt x="0" y="3"/>
                    <a:pt x="7" y="1120"/>
                    <a:pt x="699" y="1120"/>
                  </a:cubicBezTo>
                  <a:cubicBezTo>
                    <a:pt x="706" y="1120"/>
                    <a:pt x="712" y="1120"/>
                    <a:pt x="719" y="1120"/>
                  </a:cubicBezTo>
                  <a:lnTo>
                    <a:pt x="7121" y="1120"/>
                  </a:lnTo>
                  <a:cubicBezTo>
                    <a:pt x="7130" y="1118"/>
                    <a:pt x="7153" y="1118"/>
                    <a:pt x="7187" y="1118"/>
                  </a:cubicBezTo>
                  <a:cubicBezTo>
                    <a:pt x="7293" y="1118"/>
                    <a:pt x="7501" y="1124"/>
                    <a:pt x="7664" y="1124"/>
                  </a:cubicBezTo>
                  <a:cubicBezTo>
                    <a:pt x="7782" y="1124"/>
                    <a:pt x="7876" y="1121"/>
                    <a:pt x="7892" y="1109"/>
                  </a:cubicBezTo>
                  <a:cubicBezTo>
                    <a:pt x="8462" y="1031"/>
                    <a:pt x="8484" y="103"/>
                    <a:pt x="7892" y="25"/>
                  </a:cubicBezTo>
                  <a:cubicBezTo>
                    <a:pt x="7819" y="5"/>
                    <a:pt x="5392" y="1"/>
                    <a:pt x="3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3"/>
            <p:cNvSpPr/>
            <p:nvPr/>
          </p:nvSpPr>
          <p:spPr>
            <a:xfrm>
              <a:off x="2657265" y="11034160"/>
              <a:ext cx="437160" cy="11400"/>
            </a:xfrm>
            <a:custGeom>
              <a:avLst/>
              <a:gdLst/>
              <a:ahLst/>
              <a:cxnLst/>
              <a:rect l="l" t="t" r="r" b="b"/>
              <a:pathLst>
                <a:path w="7286" h="190" extrusionOk="0">
                  <a:moveTo>
                    <a:pt x="0" y="0"/>
                  </a:moveTo>
                  <a:lnTo>
                    <a:pt x="0" y="168"/>
                  </a:lnTo>
                  <a:cubicBezTo>
                    <a:pt x="23" y="190"/>
                    <a:pt x="68" y="190"/>
                    <a:pt x="112" y="190"/>
                  </a:cubicBezTo>
                  <a:lnTo>
                    <a:pt x="7174" y="190"/>
                  </a:lnTo>
                  <a:cubicBezTo>
                    <a:pt x="7218" y="190"/>
                    <a:pt x="7241" y="190"/>
                    <a:pt x="7285" y="168"/>
                  </a:cubicBezTo>
                  <a:lnTo>
                    <a:pt x="728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2657925" y="10284640"/>
              <a:ext cx="437160" cy="864840"/>
            </a:xfrm>
            <a:custGeom>
              <a:avLst/>
              <a:gdLst/>
              <a:ahLst/>
              <a:cxnLst/>
              <a:rect l="l" t="t" r="r" b="b"/>
              <a:pathLst>
                <a:path w="7286" h="14414" extrusionOk="0">
                  <a:moveTo>
                    <a:pt x="4794" y="1"/>
                  </a:moveTo>
                  <a:lnTo>
                    <a:pt x="4794" y="1"/>
                  </a:lnTo>
                  <a:cubicBezTo>
                    <a:pt x="5297" y="459"/>
                    <a:pt x="5710" y="961"/>
                    <a:pt x="6034" y="1520"/>
                  </a:cubicBezTo>
                  <a:cubicBezTo>
                    <a:pt x="6548" y="2380"/>
                    <a:pt x="6503" y="3375"/>
                    <a:pt x="6503" y="4369"/>
                  </a:cubicBezTo>
                  <a:lnTo>
                    <a:pt x="6503" y="12682"/>
                  </a:lnTo>
                  <a:cubicBezTo>
                    <a:pt x="6537" y="12984"/>
                    <a:pt x="6425" y="13319"/>
                    <a:pt x="6112" y="13419"/>
                  </a:cubicBezTo>
                  <a:cubicBezTo>
                    <a:pt x="4637" y="13978"/>
                    <a:pt x="2358" y="14213"/>
                    <a:pt x="1" y="14414"/>
                  </a:cubicBezTo>
                  <a:lnTo>
                    <a:pt x="7285" y="14414"/>
                  </a:lnTo>
                  <a:lnTo>
                    <a:pt x="7285" y="5665"/>
                  </a:lnTo>
                  <a:lnTo>
                    <a:pt x="7285" y="3431"/>
                  </a:lnTo>
                  <a:cubicBezTo>
                    <a:pt x="7274" y="1822"/>
                    <a:pt x="6224" y="459"/>
                    <a:pt x="4794"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1175745" y="10859860"/>
              <a:ext cx="27540" cy="73800"/>
            </a:xfrm>
            <a:custGeom>
              <a:avLst/>
              <a:gdLst/>
              <a:ahLst/>
              <a:cxnLst/>
              <a:rect l="l" t="t" r="r" b="b"/>
              <a:pathLst>
                <a:path w="459" h="1230" extrusionOk="0">
                  <a:moveTo>
                    <a:pt x="0" y="0"/>
                  </a:moveTo>
                  <a:lnTo>
                    <a:pt x="458" y="1229"/>
                  </a:lnTo>
                  <a:lnTo>
                    <a:pt x="458"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1370805" y="10859860"/>
              <a:ext cx="24840" cy="73800"/>
            </a:xfrm>
            <a:custGeom>
              <a:avLst/>
              <a:gdLst/>
              <a:ahLst/>
              <a:cxnLst/>
              <a:rect l="l" t="t" r="r" b="b"/>
              <a:pathLst>
                <a:path w="414" h="1230" extrusionOk="0">
                  <a:moveTo>
                    <a:pt x="0" y="0"/>
                  </a:moveTo>
                  <a:lnTo>
                    <a:pt x="0" y="1229"/>
                  </a:lnTo>
                  <a:lnTo>
                    <a:pt x="414"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1203225" y="10859860"/>
              <a:ext cx="167640" cy="73800"/>
            </a:xfrm>
            <a:custGeom>
              <a:avLst/>
              <a:gdLst/>
              <a:ahLst/>
              <a:cxnLst/>
              <a:rect l="l" t="t" r="r" b="b"/>
              <a:pathLst>
                <a:path w="2794" h="1230" extrusionOk="0">
                  <a:moveTo>
                    <a:pt x="0" y="0"/>
                  </a:moveTo>
                  <a:lnTo>
                    <a:pt x="0" y="1229"/>
                  </a:lnTo>
                  <a:lnTo>
                    <a:pt x="2793" y="1229"/>
                  </a:lnTo>
                  <a:lnTo>
                    <a:pt x="2793"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2168565" y="10023220"/>
              <a:ext cx="18180" cy="46980"/>
            </a:xfrm>
            <a:custGeom>
              <a:avLst/>
              <a:gdLst/>
              <a:ahLst/>
              <a:cxnLst/>
              <a:rect l="l" t="t" r="r" b="b"/>
              <a:pathLst>
                <a:path w="303" h="783" extrusionOk="0">
                  <a:moveTo>
                    <a:pt x="0" y="0"/>
                  </a:moveTo>
                  <a:lnTo>
                    <a:pt x="12" y="782"/>
                  </a:lnTo>
                  <a:lnTo>
                    <a:pt x="302" y="782"/>
                  </a:lnTo>
                  <a:lnTo>
                    <a:pt x="235"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318285" y="10106980"/>
              <a:ext cx="83220" cy="13500"/>
            </a:xfrm>
            <a:custGeom>
              <a:avLst/>
              <a:gdLst/>
              <a:ahLst/>
              <a:cxnLst/>
              <a:rect l="l" t="t" r="r" b="b"/>
              <a:pathLst>
                <a:path w="1387" h="225" extrusionOk="0">
                  <a:moveTo>
                    <a:pt x="113" y="1"/>
                  </a:moveTo>
                  <a:cubicBezTo>
                    <a:pt x="57" y="1"/>
                    <a:pt x="1" y="34"/>
                    <a:pt x="1" y="112"/>
                  </a:cubicBezTo>
                  <a:cubicBezTo>
                    <a:pt x="1" y="157"/>
                    <a:pt x="46" y="224"/>
                    <a:pt x="113" y="224"/>
                  </a:cubicBezTo>
                  <a:lnTo>
                    <a:pt x="1275" y="224"/>
                  </a:lnTo>
                  <a:cubicBezTo>
                    <a:pt x="1330" y="224"/>
                    <a:pt x="1386" y="180"/>
                    <a:pt x="1386" y="112"/>
                  </a:cubicBezTo>
                  <a:cubicBezTo>
                    <a:pt x="1386" y="45"/>
                    <a:pt x="1342" y="1"/>
                    <a:pt x="12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432285" y="10006420"/>
              <a:ext cx="14100" cy="82560"/>
            </a:xfrm>
            <a:custGeom>
              <a:avLst/>
              <a:gdLst/>
              <a:ahLst/>
              <a:cxnLst/>
              <a:rect l="l" t="t" r="r" b="b"/>
              <a:pathLst>
                <a:path w="235" h="1376" extrusionOk="0">
                  <a:moveTo>
                    <a:pt x="112" y="1"/>
                  </a:moveTo>
                  <a:cubicBezTo>
                    <a:pt x="56" y="1"/>
                    <a:pt x="0" y="34"/>
                    <a:pt x="0" y="113"/>
                  </a:cubicBezTo>
                  <a:lnTo>
                    <a:pt x="0" y="1263"/>
                  </a:lnTo>
                  <a:cubicBezTo>
                    <a:pt x="0" y="1319"/>
                    <a:pt x="45" y="1375"/>
                    <a:pt x="112" y="1375"/>
                  </a:cubicBezTo>
                  <a:cubicBezTo>
                    <a:pt x="179" y="1375"/>
                    <a:pt x="235" y="1342"/>
                    <a:pt x="224" y="1263"/>
                  </a:cubicBezTo>
                  <a:lnTo>
                    <a:pt x="224" y="113"/>
                  </a:lnTo>
                  <a:cubicBezTo>
                    <a:pt x="224" y="57"/>
                    <a:pt x="179"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3"/>
            <p:cNvSpPr/>
            <p:nvPr/>
          </p:nvSpPr>
          <p:spPr>
            <a:xfrm>
              <a:off x="2788665" y="10005100"/>
              <a:ext cx="13440" cy="83160"/>
            </a:xfrm>
            <a:custGeom>
              <a:avLst/>
              <a:gdLst/>
              <a:ahLst/>
              <a:cxnLst/>
              <a:rect l="l" t="t" r="r" b="b"/>
              <a:pathLst>
                <a:path w="224" h="1386" extrusionOk="0">
                  <a:moveTo>
                    <a:pt x="112" y="0"/>
                  </a:moveTo>
                  <a:cubicBezTo>
                    <a:pt x="56" y="0"/>
                    <a:pt x="0" y="45"/>
                    <a:pt x="0" y="112"/>
                  </a:cubicBezTo>
                  <a:lnTo>
                    <a:pt x="0" y="1274"/>
                  </a:lnTo>
                  <a:cubicBezTo>
                    <a:pt x="0" y="1330"/>
                    <a:pt x="45" y="1386"/>
                    <a:pt x="112" y="1386"/>
                  </a:cubicBezTo>
                  <a:cubicBezTo>
                    <a:pt x="168" y="1386"/>
                    <a:pt x="224" y="1330"/>
                    <a:pt x="224" y="1274"/>
                  </a:cubicBezTo>
                  <a:lnTo>
                    <a:pt x="224" y="112"/>
                  </a:lnTo>
                  <a:cubicBezTo>
                    <a:pt x="224" y="56"/>
                    <a:pt x="179" y="0"/>
                    <a:pt x="1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2833545" y="10112380"/>
              <a:ext cx="83220" cy="13440"/>
            </a:xfrm>
            <a:custGeom>
              <a:avLst/>
              <a:gdLst/>
              <a:ahLst/>
              <a:cxnLst/>
              <a:rect l="l" t="t" r="r" b="b"/>
              <a:pathLst>
                <a:path w="1387" h="224" extrusionOk="0">
                  <a:moveTo>
                    <a:pt x="113" y="0"/>
                  </a:moveTo>
                  <a:cubicBezTo>
                    <a:pt x="57" y="0"/>
                    <a:pt x="1" y="45"/>
                    <a:pt x="1" y="112"/>
                  </a:cubicBezTo>
                  <a:cubicBezTo>
                    <a:pt x="1" y="168"/>
                    <a:pt x="57" y="224"/>
                    <a:pt x="113" y="224"/>
                  </a:cubicBezTo>
                  <a:lnTo>
                    <a:pt x="1275" y="224"/>
                  </a:lnTo>
                  <a:cubicBezTo>
                    <a:pt x="1331" y="224"/>
                    <a:pt x="1386" y="190"/>
                    <a:pt x="1386" y="112"/>
                  </a:cubicBezTo>
                  <a:cubicBezTo>
                    <a:pt x="1386" y="56"/>
                    <a:pt x="1342" y="0"/>
                    <a:pt x="12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43"/>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Limitations and Challenges</a:t>
            </a:r>
            <a:endParaRPr b="1">
              <a:latin typeface="Montserrat"/>
              <a:ea typeface="Montserrat"/>
              <a:cs typeface="Montserrat"/>
              <a:sym typeface="Montserrat"/>
            </a:endParaRPr>
          </a:p>
        </p:txBody>
      </p:sp>
      <p:sp>
        <p:nvSpPr>
          <p:cNvPr id="1322" name="Google Shape;1322;p43"/>
          <p:cNvSpPr txBox="1"/>
          <p:nvPr/>
        </p:nvSpPr>
        <p:spPr>
          <a:xfrm>
            <a:off x="4755075" y="1400000"/>
            <a:ext cx="4098600" cy="38481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a:t>Canada not densely populated with stations measuring AQI - compared to the US</a:t>
            </a:r>
            <a:endParaRPr/>
          </a:p>
          <a:p>
            <a:pPr marL="457200" lvl="0" indent="0" algn="l" rtl="0">
              <a:spcBef>
                <a:spcPts val="0"/>
              </a:spcBef>
              <a:spcAft>
                <a:spcPts val="0"/>
              </a:spcAft>
              <a:buNone/>
            </a:pPr>
            <a:endParaRPr/>
          </a:p>
          <a:p>
            <a:pPr marL="457200" marR="0" lvl="0" indent="-317500" algn="l" rtl="0">
              <a:lnSpc>
                <a:spcPct val="100000"/>
              </a:lnSpc>
              <a:spcBef>
                <a:spcPts val="0"/>
              </a:spcBef>
              <a:spcAft>
                <a:spcPts val="0"/>
              </a:spcAft>
              <a:buSzPts val="1400"/>
              <a:buChar char="●"/>
            </a:pPr>
            <a:r>
              <a:rPr lang="en"/>
              <a:t>We had to troubleshoot/find a solution for needing to host live server for CORS policy on weather/pm forecast</a:t>
            </a:r>
            <a:endParaRPr/>
          </a:p>
          <a:p>
            <a:pPr marL="457200" marR="0" lvl="0" indent="0" algn="l" rtl="0">
              <a:lnSpc>
                <a:spcPct val="100000"/>
              </a:lnSpc>
              <a:spcBef>
                <a:spcPts val="0"/>
              </a:spcBef>
              <a:spcAft>
                <a:spcPts val="0"/>
              </a:spcAft>
              <a:buNone/>
            </a:pPr>
            <a:endParaRPr/>
          </a:p>
          <a:p>
            <a:pPr marL="457200" marR="0" lvl="0" indent="-317500" algn="l" rtl="0">
              <a:lnSpc>
                <a:spcPct val="100000"/>
              </a:lnSpc>
              <a:spcBef>
                <a:spcPts val="0"/>
              </a:spcBef>
              <a:spcAft>
                <a:spcPts val="0"/>
              </a:spcAft>
              <a:buSzPts val="1400"/>
              <a:buChar char="●"/>
            </a:pPr>
            <a:r>
              <a:rPr lang="en"/>
              <a:t>Cannot host the Flask API/PostgreSQL DB live on Github without additional user interfaces.</a:t>
            </a:r>
            <a:endParaRPr/>
          </a:p>
          <a:p>
            <a:pPr marL="457200" marR="0" lvl="0" indent="0" algn="l" rtl="0">
              <a:lnSpc>
                <a:spcPct val="100000"/>
              </a:lnSpc>
              <a:spcBef>
                <a:spcPts val="0"/>
              </a:spcBef>
              <a:spcAft>
                <a:spcPts val="0"/>
              </a:spcAft>
              <a:buNone/>
            </a:pPr>
            <a:endParaRPr/>
          </a:p>
          <a:p>
            <a:pPr marL="457200" marR="0" lvl="0" indent="-317500" algn="l" rtl="0">
              <a:lnSpc>
                <a:spcPct val="100000"/>
              </a:lnSpc>
              <a:spcBef>
                <a:spcPts val="0"/>
              </a:spcBef>
              <a:spcAft>
                <a:spcPts val="0"/>
              </a:spcAft>
              <a:buSzPts val="1400"/>
              <a:buChar char="●"/>
            </a:pPr>
            <a:r>
              <a:rPr lang="en"/>
              <a:t>Certain KPI’s couldn’t be included because user has to pay further; calls are limited per day.</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endParaRPr/>
          </a:p>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6"/>
        <p:cNvGrpSpPr/>
        <p:nvPr/>
      </p:nvGrpSpPr>
      <p:grpSpPr>
        <a:xfrm>
          <a:off x="0" y="0"/>
          <a:ext cx="0" cy="0"/>
          <a:chOff x="0" y="0"/>
          <a:chExt cx="0" cy="0"/>
        </a:xfrm>
      </p:grpSpPr>
      <p:sp>
        <p:nvSpPr>
          <p:cNvPr id="1327" name="Google Shape;1327;p44"/>
          <p:cNvSpPr/>
          <p:nvPr/>
        </p:nvSpPr>
        <p:spPr>
          <a:xfrm>
            <a:off x="8467230" y="540005"/>
            <a:ext cx="1384443" cy="729602"/>
          </a:xfrm>
          <a:custGeom>
            <a:avLst/>
            <a:gdLst/>
            <a:ahLst/>
            <a:cxnLst/>
            <a:rect l="l" t="t" r="r" b="b"/>
            <a:pathLst>
              <a:path w="23051" h="12158" extrusionOk="0">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 name="Google Shape;1328;p44"/>
          <p:cNvGrpSpPr/>
          <p:nvPr/>
        </p:nvGrpSpPr>
        <p:grpSpPr>
          <a:xfrm>
            <a:off x="7855359" y="1825241"/>
            <a:ext cx="953357" cy="2994739"/>
            <a:chOff x="5290975" y="558100"/>
            <a:chExt cx="1241350" cy="3899400"/>
          </a:xfrm>
        </p:grpSpPr>
        <p:sp>
          <p:nvSpPr>
            <p:cNvPr id="1329" name="Google Shape;1329;p44"/>
            <p:cNvSpPr/>
            <p:nvPr/>
          </p:nvSpPr>
          <p:spPr>
            <a:xfrm>
              <a:off x="5445175" y="3789350"/>
              <a:ext cx="930200" cy="166500"/>
            </a:xfrm>
            <a:custGeom>
              <a:avLst/>
              <a:gdLst/>
              <a:ahLst/>
              <a:cxnLst/>
              <a:rect l="l" t="t" r="r" b="b"/>
              <a:pathLst>
                <a:path w="18604" h="3330" extrusionOk="0">
                  <a:moveTo>
                    <a:pt x="0" y="0"/>
                  </a:moveTo>
                  <a:lnTo>
                    <a:pt x="0" y="3330"/>
                  </a:lnTo>
                  <a:lnTo>
                    <a:pt x="18603" y="3330"/>
                  </a:lnTo>
                  <a:lnTo>
                    <a:pt x="18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p:nvPr/>
          </p:nvSpPr>
          <p:spPr>
            <a:xfrm>
              <a:off x="5344025" y="3941850"/>
              <a:ext cx="1135250" cy="496700"/>
            </a:xfrm>
            <a:custGeom>
              <a:avLst/>
              <a:gdLst/>
              <a:ahLst/>
              <a:cxnLst/>
              <a:rect l="l" t="t" r="r" b="b"/>
              <a:pathLst>
                <a:path w="22705" h="9934" extrusionOk="0">
                  <a:moveTo>
                    <a:pt x="2403" y="0"/>
                  </a:moveTo>
                  <a:cubicBezTo>
                    <a:pt x="1073" y="0"/>
                    <a:pt x="1" y="1084"/>
                    <a:pt x="1" y="2402"/>
                  </a:cubicBezTo>
                  <a:lnTo>
                    <a:pt x="1" y="9933"/>
                  </a:lnTo>
                  <a:lnTo>
                    <a:pt x="22704" y="9933"/>
                  </a:lnTo>
                  <a:lnTo>
                    <a:pt x="22704" y="2402"/>
                  </a:lnTo>
                  <a:cubicBezTo>
                    <a:pt x="22704" y="1095"/>
                    <a:pt x="21632" y="0"/>
                    <a:pt x="20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4"/>
            <p:cNvSpPr/>
            <p:nvPr/>
          </p:nvSpPr>
          <p:spPr>
            <a:xfrm>
              <a:off x="5344025" y="4091550"/>
              <a:ext cx="1135250" cy="42500"/>
            </a:xfrm>
            <a:custGeom>
              <a:avLst/>
              <a:gdLst/>
              <a:ahLst/>
              <a:cxnLst/>
              <a:rect l="l" t="t" r="r" b="b"/>
              <a:pathLst>
                <a:path w="22705" h="850" extrusionOk="0">
                  <a:moveTo>
                    <a:pt x="1" y="1"/>
                  </a:moveTo>
                  <a:lnTo>
                    <a:pt x="1" y="850"/>
                  </a:lnTo>
                  <a:lnTo>
                    <a:pt x="22704" y="850"/>
                  </a:lnTo>
                  <a:lnTo>
                    <a:pt x="22704"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4"/>
            <p:cNvSpPr/>
            <p:nvPr/>
          </p:nvSpPr>
          <p:spPr>
            <a:xfrm>
              <a:off x="5445175" y="3796600"/>
              <a:ext cx="930200" cy="66500"/>
            </a:xfrm>
            <a:custGeom>
              <a:avLst/>
              <a:gdLst/>
              <a:ahLst/>
              <a:cxnLst/>
              <a:rect l="l" t="t" r="r" b="b"/>
              <a:pathLst>
                <a:path w="18604" h="1330" extrusionOk="0">
                  <a:moveTo>
                    <a:pt x="0" y="0"/>
                  </a:moveTo>
                  <a:lnTo>
                    <a:pt x="0" y="615"/>
                  </a:lnTo>
                  <a:lnTo>
                    <a:pt x="18603" y="1330"/>
                  </a:lnTo>
                  <a:lnTo>
                    <a:pt x="18603"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4"/>
            <p:cNvSpPr/>
            <p:nvPr/>
          </p:nvSpPr>
          <p:spPr>
            <a:xfrm>
              <a:off x="5375325" y="3687100"/>
              <a:ext cx="1069850" cy="117350"/>
            </a:xfrm>
            <a:custGeom>
              <a:avLst/>
              <a:gdLst/>
              <a:ahLst/>
              <a:cxnLst/>
              <a:rect l="l" t="t" r="r" b="b"/>
              <a:pathLst>
                <a:path w="21397" h="2347" extrusionOk="0">
                  <a:moveTo>
                    <a:pt x="1174" y="0"/>
                  </a:moveTo>
                  <a:cubicBezTo>
                    <a:pt x="526" y="0"/>
                    <a:pt x="0" y="537"/>
                    <a:pt x="0" y="1174"/>
                  </a:cubicBezTo>
                  <a:cubicBezTo>
                    <a:pt x="0" y="1822"/>
                    <a:pt x="526" y="2347"/>
                    <a:pt x="1174" y="2347"/>
                  </a:cubicBezTo>
                  <a:lnTo>
                    <a:pt x="20224" y="2347"/>
                  </a:lnTo>
                  <a:cubicBezTo>
                    <a:pt x="20860" y="2347"/>
                    <a:pt x="21397" y="1822"/>
                    <a:pt x="21397" y="1174"/>
                  </a:cubicBezTo>
                  <a:cubicBezTo>
                    <a:pt x="21397" y="537"/>
                    <a:pt x="20883" y="0"/>
                    <a:pt x="202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4"/>
            <p:cNvSpPr/>
            <p:nvPr/>
          </p:nvSpPr>
          <p:spPr>
            <a:xfrm>
              <a:off x="5682025" y="1803300"/>
              <a:ext cx="444750" cy="1754800"/>
            </a:xfrm>
            <a:custGeom>
              <a:avLst/>
              <a:gdLst/>
              <a:ahLst/>
              <a:cxnLst/>
              <a:rect l="l" t="t" r="r" b="b"/>
              <a:pathLst>
                <a:path w="8895" h="35096" extrusionOk="0">
                  <a:moveTo>
                    <a:pt x="861" y="1"/>
                  </a:moveTo>
                  <a:lnTo>
                    <a:pt x="816" y="1990"/>
                  </a:lnTo>
                  <a:lnTo>
                    <a:pt x="749" y="4582"/>
                  </a:lnTo>
                  <a:lnTo>
                    <a:pt x="637" y="9174"/>
                  </a:lnTo>
                  <a:lnTo>
                    <a:pt x="503" y="14593"/>
                  </a:lnTo>
                  <a:lnTo>
                    <a:pt x="392" y="19185"/>
                  </a:lnTo>
                  <a:lnTo>
                    <a:pt x="246" y="24604"/>
                  </a:lnTo>
                  <a:lnTo>
                    <a:pt x="135" y="29196"/>
                  </a:lnTo>
                  <a:lnTo>
                    <a:pt x="0" y="34604"/>
                  </a:lnTo>
                  <a:lnTo>
                    <a:pt x="0" y="35095"/>
                  </a:lnTo>
                  <a:lnTo>
                    <a:pt x="8894" y="35095"/>
                  </a:lnTo>
                  <a:lnTo>
                    <a:pt x="8894" y="34604"/>
                  </a:lnTo>
                  <a:lnTo>
                    <a:pt x="8749" y="29196"/>
                  </a:lnTo>
                  <a:lnTo>
                    <a:pt x="8637" y="24604"/>
                  </a:lnTo>
                  <a:lnTo>
                    <a:pt x="8503" y="19185"/>
                  </a:lnTo>
                  <a:lnTo>
                    <a:pt x="8391" y="14593"/>
                  </a:lnTo>
                  <a:lnTo>
                    <a:pt x="8246" y="9174"/>
                  </a:lnTo>
                  <a:lnTo>
                    <a:pt x="8134" y="4582"/>
                  </a:lnTo>
                  <a:lnTo>
                    <a:pt x="8123" y="3923"/>
                  </a:lnTo>
                  <a:lnTo>
                    <a:pt x="80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a:off x="5682025" y="3263100"/>
              <a:ext cx="444750" cy="270400"/>
            </a:xfrm>
            <a:custGeom>
              <a:avLst/>
              <a:gdLst/>
              <a:ahLst/>
              <a:cxnLst/>
              <a:rect l="l" t="t" r="r" b="b"/>
              <a:pathLst>
                <a:path w="8895" h="5408" extrusionOk="0">
                  <a:moveTo>
                    <a:pt x="135" y="0"/>
                  </a:moveTo>
                  <a:lnTo>
                    <a:pt x="0" y="5408"/>
                  </a:lnTo>
                  <a:lnTo>
                    <a:pt x="8894" y="5408"/>
                  </a:lnTo>
                  <a:lnTo>
                    <a:pt x="87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4"/>
            <p:cNvSpPr/>
            <p:nvPr/>
          </p:nvSpPr>
          <p:spPr>
            <a:xfrm>
              <a:off x="5694325" y="2762500"/>
              <a:ext cx="419600" cy="271000"/>
            </a:xfrm>
            <a:custGeom>
              <a:avLst/>
              <a:gdLst/>
              <a:ahLst/>
              <a:cxnLst/>
              <a:rect l="l" t="t" r="r" b="b"/>
              <a:pathLst>
                <a:path w="8392" h="5420" extrusionOk="0">
                  <a:moveTo>
                    <a:pt x="146" y="1"/>
                  </a:moveTo>
                  <a:lnTo>
                    <a:pt x="0" y="5420"/>
                  </a:lnTo>
                  <a:lnTo>
                    <a:pt x="8391" y="5420"/>
                  </a:lnTo>
                  <a:lnTo>
                    <a:pt x="825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4"/>
            <p:cNvSpPr/>
            <p:nvPr/>
          </p:nvSpPr>
          <p:spPr>
            <a:xfrm>
              <a:off x="5707175" y="2261950"/>
              <a:ext cx="394450" cy="271000"/>
            </a:xfrm>
            <a:custGeom>
              <a:avLst/>
              <a:gdLst/>
              <a:ahLst/>
              <a:cxnLst/>
              <a:rect l="l" t="t" r="r" b="b"/>
              <a:pathLst>
                <a:path w="7889" h="5420" extrusionOk="0">
                  <a:moveTo>
                    <a:pt x="134" y="1"/>
                  </a:moveTo>
                  <a:lnTo>
                    <a:pt x="0" y="5420"/>
                  </a:lnTo>
                  <a:lnTo>
                    <a:pt x="7888" y="5420"/>
                  </a:lnTo>
                  <a:lnTo>
                    <a:pt x="77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4"/>
            <p:cNvSpPr/>
            <p:nvPr/>
          </p:nvSpPr>
          <p:spPr>
            <a:xfrm>
              <a:off x="5719475" y="1803300"/>
              <a:ext cx="369300" cy="229100"/>
            </a:xfrm>
            <a:custGeom>
              <a:avLst/>
              <a:gdLst/>
              <a:ahLst/>
              <a:cxnLst/>
              <a:rect l="l" t="t" r="r" b="b"/>
              <a:pathLst>
                <a:path w="7386" h="4582" extrusionOk="0">
                  <a:moveTo>
                    <a:pt x="112" y="1"/>
                  </a:moveTo>
                  <a:lnTo>
                    <a:pt x="67" y="1990"/>
                  </a:lnTo>
                  <a:lnTo>
                    <a:pt x="0" y="4582"/>
                  </a:lnTo>
                  <a:lnTo>
                    <a:pt x="7385" y="4582"/>
                  </a:lnTo>
                  <a:lnTo>
                    <a:pt x="7374" y="3923"/>
                  </a:lnTo>
                  <a:lnTo>
                    <a:pt x="72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4"/>
            <p:cNvSpPr/>
            <p:nvPr/>
          </p:nvSpPr>
          <p:spPr>
            <a:xfrm>
              <a:off x="5722825" y="1803300"/>
              <a:ext cx="365400" cy="196150"/>
            </a:xfrm>
            <a:custGeom>
              <a:avLst/>
              <a:gdLst/>
              <a:ahLst/>
              <a:cxnLst/>
              <a:rect l="l" t="t" r="r" b="b"/>
              <a:pathLst>
                <a:path w="7308" h="3923" extrusionOk="0">
                  <a:moveTo>
                    <a:pt x="56" y="1"/>
                  </a:moveTo>
                  <a:lnTo>
                    <a:pt x="0" y="1990"/>
                  </a:lnTo>
                  <a:lnTo>
                    <a:pt x="7307" y="3923"/>
                  </a:lnTo>
                  <a:lnTo>
                    <a:pt x="7207" y="1"/>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4"/>
            <p:cNvSpPr/>
            <p:nvPr/>
          </p:nvSpPr>
          <p:spPr>
            <a:xfrm>
              <a:off x="5472525" y="3539050"/>
              <a:ext cx="864300" cy="153100"/>
            </a:xfrm>
            <a:custGeom>
              <a:avLst/>
              <a:gdLst/>
              <a:ahLst/>
              <a:cxnLst/>
              <a:rect l="l" t="t" r="r" b="b"/>
              <a:pathLst>
                <a:path w="17286" h="3062" extrusionOk="0">
                  <a:moveTo>
                    <a:pt x="3207" y="0"/>
                  </a:moveTo>
                  <a:cubicBezTo>
                    <a:pt x="1431" y="0"/>
                    <a:pt x="1" y="1352"/>
                    <a:pt x="1" y="3028"/>
                  </a:cubicBezTo>
                  <a:lnTo>
                    <a:pt x="1" y="3062"/>
                  </a:lnTo>
                  <a:lnTo>
                    <a:pt x="17285" y="3062"/>
                  </a:lnTo>
                  <a:lnTo>
                    <a:pt x="17285" y="3028"/>
                  </a:lnTo>
                  <a:cubicBezTo>
                    <a:pt x="17285" y="1352"/>
                    <a:pt x="15844" y="0"/>
                    <a:pt x="14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4"/>
            <p:cNvSpPr/>
            <p:nvPr/>
          </p:nvSpPr>
          <p:spPr>
            <a:xfrm>
              <a:off x="5464125" y="558100"/>
              <a:ext cx="831350" cy="1126300"/>
            </a:xfrm>
            <a:custGeom>
              <a:avLst/>
              <a:gdLst/>
              <a:ahLst/>
              <a:cxnLst/>
              <a:rect l="l" t="t" r="r" b="b"/>
              <a:pathLst>
                <a:path w="16627" h="22526" extrusionOk="0">
                  <a:moveTo>
                    <a:pt x="8805" y="0"/>
                  </a:moveTo>
                  <a:cubicBezTo>
                    <a:pt x="7453" y="0"/>
                    <a:pt x="6336" y="1095"/>
                    <a:pt x="6336" y="2458"/>
                  </a:cubicBezTo>
                  <a:cubicBezTo>
                    <a:pt x="6336" y="2637"/>
                    <a:pt x="6347" y="2805"/>
                    <a:pt x="6392" y="2961"/>
                  </a:cubicBezTo>
                  <a:cubicBezTo>
                    <a:pt x="6269" y="2928"/>
                    <a:pt x="6157" y="2916"/>
                    <a:pt x="6034" y="2916"/>
                  </a:cubicBezTo>
                  <a:cubicBezTo>
                    <a:pt x="5543" y="2916"/>
                    <a:pt x="5085" y="3073"/>
                    <a:pt x="4671" y="3307"/>
                  </a:cubicBezTo>
                  <a:cubicBezTo>
                    <a:pt x="4202" y="2693"/>
                    <a:pt x="3465" y="2302"/>
                    <a:pt x="2627" y="2302"/>
                  </a:cubicBezTo>
                  <a:cubicBezTo>
                    <a:pt x="1174" y="2302"/>
                    <a:pt x="1" y="3486"/>
                    <a:pt x="1" y="4928"/>
                  </a:cubicBezTo>
                  <a:cubicBezTo>
                    <a:pt x="1" y="5564"/>
                    <a:pt x="236" y="6157"/>
                    <a:pt x="627" y="6615"/>
                  </a:cubicBezTo>
                  <a:cubicBezTo>
                    <a:pt x="627" y="6671"/>
                    <a:pt x="615" y="6715"/>
                    <a:pt x="615" y="6771"/>
                  </a:cubicBezTo>
                  <a:cubicBezTo>
                    <a:pt x="615" y="8101"/>
                    <a:pt x="1655" y="9173"/>
                    <a:pt x="2973" y="9229"/>
                  </a:cubicBezTo>
                  <a:cubicBezTo>
                    <a:pt x="2850" y="9564"/>
                    <a:pt x="2761" y="9944"/>
                    <a:pt x="2761" y="10313"/>
                  </a:cubicBezTo>
                  <a:cubicBezTo>
                    <a:pt x="2761" y="11486"/>
                    <a:pt x="3431" y="12514"/>
                    <a:pt x="4392" y="13028"/>
                  </a:cubicBezTo>
                  <a:cubicBezTo>
                    <a:pt x="3867" y="13553"/>
                    <a:pt x="3532" y="14302"/>
                    <a:pt x="3532" y="15106"/>
                  </a:cubicBezTo>
                  <a:cubicBezTo>
                    <a:pt x="3532" y="16503"/>
                    <a:pt x="4526" y="17676"/>
                    <a:pt x="5833" y="17966"/>
                  </a:cubicBezTo>
                  <a:cubicBezTo>
                    <a:pt x="5655" y="18268"/>
                    <a:pt x="5543" y="18603"/>
                    <a:pt x="5543" y="18972"/>
                  </a:cubicBezTo>
                  <a:cubicBezTo>
                    <a:pt x="5543" y="20000"/>
                    <a:pt x="6381" y="20838"/>
                    <a:pt x="7398" y="20838"/>
                  </a:cubicBezTo>
                  <a:cubicBezTo>
                    <a:pt x="7465" y="20838"/>
                    <a:pt x="7520" y="20816"/>
                    <a:pt x="7599" y="20816"/>
                  </a:cubicBezTo>
                  <a:cubicBezTo>
                    <a:pt x="7565" y="20916"/>
                    <a:pt x="7554" y="21028"/>
                    <a:pt x="7554" y="21140"/>
                  </a:cubicBezTo>
                  <a:cubicBezTo>
                    <a:pt x="7554" y="21911"/>
                    <a:pt x="8168" y="22525"/>
                    <a:pt x="8939" y="22525"/>
                  </a:cubicBezTo>
                  <a:cubicBezTo>
                    <a:pt x="9699" y="22525"/>
                    <a:pt x="10314" y="21911"/>
                    <a:pt x="10314" y="21140"/>
                  </a:cubicBezTo>
                  <a:cubicBezTo>
                    <a:pt x="10314" y="21095"/>
                    <a:pt x="10314" y="21061"/>
                    <a:pt x="10302" y="21017"/>
                  </a:cubicBezTo>
                  <a:cubicBezTo>
                    <a:pt x="10951" y="20760"/>
                    <a:pt x="11397" y="20168"/>
                    <a:pt x="11397" y="19441"/>
                  </a:cubicBezTo>
                  <a:cubicBezTo>
                    <a:pt x="11397" y="19229"/>
                    <a:pt x="11342" y="19006"/>
                    <a:pt x="11263" y="18827"/>
                  </a:cubicBezTo>
                  <a:cubicBezTo>
                    <a:pt x="12101" y="18793"/>
                    <a:pt x="12772" y="18112"/>
                    <a:pt x="12772" y="17274"/>
                  </a:cubicBezTo>
                  <a:cubicBezTo>
                    <a:pt x="12772" y="17128"/>
                    <a:pt x="12749" y="16983"/>
                    <a:pt x="12705" y="16838"/>
                  </a:cubicBezTo>
                  <a:cubicBezTo>
                    <a:pt x="13833" y="16324"/>
                    <a:pt x="14615" y="15196"/>
                    <a:pt x="14615" y="13877"/>
                  </a:cubicBezTo>
                  <a:cubicBezTo>
                    <a:pt x="14615" y="13084"/>
                    <a:pt x="14325" y="12380"/>
                    <a:pt x="13878" y="11821"/>
                  </a:cubicBezTo>
                  <a:cubicBezTo>
                    <a:pt x="14671" y="11486"/>
                    <a:pt x="15342" y="10961"/>
                    <a:pt x="15822" y="10257"/>
                  </a:cubicBezTo>
                  <a:cubicBezTo>
                    <a:pt x="15867" y="10201"/>
                    <a:pt x="15900" y="10145"/>
                    <a:pt x="15934" y="10089"/>
                  </a:cubicBezTo>
                  <a:cubicBezTo>
                    <a:pt x="16012" y="9967"/>
                    <a:pt x="16068" y="9844"/>
                    <a:pt x="16146" y="9721"/>
                  </a:cubicBezTo>
                  <a:cubicBezTo>
                    <a:pt x="16180" y="9620"/>
                    <a:pt x="16235" y="9520"/>
                    <a:pt x="16280" y="9419"/>
                  </a:cubicBezTo>
                  <a:cubicBezTo>
                    <a:pt x="16325" y="9341"/>
                    <a:pt x="16369" y="9229"/>
                    <a:pt x="16392" y="9129"/>
                  </a:cubicBezTo>
                  <a:cubicBezTo>
                    <a:pt x="16425" y="9050"/>
                    <a:pt x="16448" y="8983"/>
                    <a:pt x="16459" y="8894"/>
                  </a:cubicBezTo>
                  <a:cubicBezTo>
                    <a:pt x="16537" y="8659"/>
                    <a:pt x="16593" y="8425"/>
                    <a:pt x="16604" y="8168"/>
                  </a:cubicBezTo>
                  <a:cubicBezTo>
                    <a:pt x="16604" y="8090"/>
                    <a:pt x="16615" y="8000"/>
                    <a:pt x="16615" y="7922"/>
                  </a:cubicBezTo>
                  <a:cubicBezTo>
                    <a:pt x="16626" y="7888"/>
                    <a:pt x="16626" y="7877"/>
                    <a:pt x="16626" y="7844"/>
                  </a:cubicBezTo>
                  <a:lnTo>
                    <a:pt x="16626" y="7698"/>
                  </a:lnTo>
                  <a:cubicBezTo>
                    <a:pt x="16626" y="5218"/>
                    <a:pt x="14638" y="3229"/>
                    <a:pt x="12157" y="3207"/>
                  </a:cubicBezTo>
                  <a:cubicBezTo>
                    <a:pt x="11766" y="3207"/>
                    <a:pt x="11397" y="3285"/>
                    <a:pt x="11040" y="3363"/>
                  </a:cubicBezTo>
                  <a:cubicBezTo>
                    <a:pt x="11152" y="3084"/>
                    <a:pt x="11230" y="2782"/>
                    <a:pt x="11230" y="2447"/>
                  </a:cubicBezTo>
                  <a:cubicBezTo>
                    <a:pt x="11230" y="1084"/>
                    <a:pt x="10168" y="0"/>
                    <a:pt x="8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4"/>
            <p:cNvSpPr/>
            <p:nvPr/>
          </p:nvSpPr>
          <p:spPr>
            <a:xfrm>
              <a:off x="5741225" y="719000"/>
              <a:ext cx="554250" cy="965400"/>
            </a:xfrm>
            <a:custGeom>
              <a:avLst/>
              <a:gdLst/>
              <a:ahLst/>
              <a:cxnLst/>
              <a:rect l="l" t="t" r="r" b="b"/>
              <a:pathLst>
                <a:path w="11085" h="19308" extrusionOk="0">
                  <a:moveTo>
                    <a:pt x="6638" y="0"/>
                  </a:moveTo>
                  <a:cubicBezTo>
                    <a:pt x="6247" y="0"/>
                    <a:pt x="5867" y="78"/>
                    <a:pt x="5520" y="157"/>
                  </a:cubicBezTo>
                  <a:cubicBezTo>
                    <a:pt x="5800" y="313"/>
                    <a:pt x="6057" y="492"/>
                    <a:pt x="6302" y="659"/>
                  </a:cubicBezTo>
                  <a:cubicBezTo>
                    <a:pt x="7487" y="1531"/>
                    <a:pt x="8068" y="2849"/>
                    <a:pt x="8068" y="4156"/>
                  </a:cubicBezTo>
                  <a:cubicBezTo>
                    <a:pt x="8068" y="5777"/>
                    <a:pt x="7196" y="7352"/>
                    <a:pt x="5498" y="8033"/>
                  </a:cubicBezTo>
                  <a:cubicBezTo>
                    <a:pt x="6247" y="8983"/>
                    <a:pt x="6660" y="10078"/>
                    <a:pt x="6503" y="11430"/>
                  </a:cubicBezTo>
                  <a:lnTo>
                    <a:pt x="6503" y="11475"/>
                  </a:lnTo>
                  <a:cubicBezTo>
                    <a:pt x="6363" y="13113"/>
                    <a:pt x="4929" y="14256"/>
                    <a:pt x="3364" y="14256"/>
                  </a:cubicBezTo>
                  <a:cubicBezTo>
                    <a:pt x="3061" y="14256"/>
                    <a:pt x="2752" y="14213"/>
                    <a:pt x="2448" y="14123"/>
                  </a:cubicBezTo>
                  <a:cubicBezTo>
                    <a:pt x="2224" y="14067"/>
                    <a:pt x="2001" y="13966"/>
                    <a:pt x="1777" y="13855"/>
                  </a:cubicBezTo>
                  <a:cubicBezTo>
                    <a:pt x="1652" y="13834"/>
                    <a:pt x="1534" y="13824"/>
                    <a:pt x="1423" y="13824"/>
                  </a:cubicBezTo>
                  <a:cubicBezTo>
                    <a:pt x="818" y="13824"/>
                    <a:pt x="442" y="14134"/>
                    <a:pt x="291" y="14748"/>
                  </a:cubicBezTo>
                  <a:cubicBezTo>
                    <a:pt x="113" y="15050"/>
                    <a:pt x="1" y="15385"/>
                    <a:pt x="1" y="15754"/>
                  </a:cubicBezTo>
                  <a:cubicBezTo>
                    <a:pt x="1" y="16782"/>
                    <a:pt x="839" y="17620"/>
                    <a:pt x="1856" y="17620"/>
                  </a:cubicBezTo>
                  <a:cubicBezTo>
                    <a:pt x="1923" y="17620"/>
                    <a:pt x="1978" y="17598"/>
                    <a:pt x="2057" y="17598"/>
                  </a:cubicBezTo>
                  <a:cubicBezTo>
                    <a:pt x="2023" y="17698"/>
                    <a:pt x="2012" y="17810"/>
                    <a:pt x="2012" y="17922"/>
                  </a:cubicBezTo>
                  <a:cubicBezTo>
                    <a:pt x="2012" y="18693"/>
                    <a:pt x="2626" y="19307"/>
                    <a:pt x="3397" y="19307"/>
                  </a:cubicBezTo>
                  <a:cubicBezTo>
                    <a:pt x="4157" y="19307"/>
                    <a:pt x="4772" y="18693"/>
                    <a:pt x="4772" y="17922"/>
                  </a:cubicBezTo>
                  <a:cubicBezTo>
                    <a:pt x="4772" y="17877"/>
                    <a:pt x="4772" y="17843"/>
                    <a:pt x="4760" y="17799"/>
                  </a:cubicBezTo>
                  <a:cubicBezTo>
                    <a:pt x="5409" y="17542"/>
                    <a:pt x="5855" y="16950"/>
                    <a:pt x="5855" y="16223"/>
                  </a:cubicBezTo>
                  <a:cubicBezTo>
                    <a:pt x="5855" y="16011"/>
                    <a:pt x="5800" y="15788"/>
                    <a:pt x="5721" y="15609"/>
                  </a:cubicBezTo>
                  <a:cubicBezTo>
                    <a:pt x="6559" y="15575"/>
                    <a:pt x="7230" y="14894"/>
                    <a:pt x="7230" y="14056"/>
                  </a:cubicBezTo>
                  <a:cubicBezTo>
                    <a:pt x="7230" y="13910"/>
                    <a:pt x="7207" y="13765"/>
                    <a:pt x="7163" y="13620"/>
                  </a:cubicBezTo>
                  <a:cubicBezTo>
                    <a:pt x="8291" y="13106"/>
                    <a:pt x="9073" y="11978"/>
                    <a:pt x="9073" y="10659"/>
                  </a:cubicBezTo>
                  <a:cubicBezTo>
                    <a:pt x="9073" y="9866"/>
                    <a:pt x="8783" y="9162"/>
                    <a:pt x="8336" y="8603"/>
                  </a:cubicBezTo>
                  <a:cubicBezTo>
                    <a:pt x="9129" y="8268"/>
                    <a:pt x="9800" y="7743"/>
                    <a:pt x="10280" y="7039"/>
                  </a:cubicBezTo>
                  <a:cubicBezTo>
                    <a:pt x="10325" y="6983"/>
                    <a:pt x="10347" y="6927"/>
                    <a:pt x="10392" y="6871"/>
                  </a:cubicBezTo>
                  <a:cubicBezTo>
                    <a:pt x="10470" y="6749"/>
                    <a:pt x="10526" y="6626"/>
                    <a:pt x="10604" y="6503"/>
                  </a:cubicBezTo>
                  <a:cubicBezTo>
                    <a:pt x="10638" y="6402"/>
                    <a:pt x="10693" y="6302"/>
                    <a:pt x="10738" y="6201"/>
                  </a:cubicBezTo>
                  <a:cubicBezTo>
                    <a:pt x="10783" y="6123"/>
                    <a:pt x="10827" y="6011"/>
                    <a:pt x="10850" y="5911"/>
                  </a:cubicBezTo>
                  <a:cubicBezTo>
                    <a:pt x="10883" y="5832"/>
                    <a:pt x="10906" y="5765"/>
                    <a:pt x="10917" y="5676"/>
                  </a:cubicBezTo>
                  <a:cubicBezTo>
                    <a:pt x="10995" y="5441"/>
                    <a:pt x="11051" y="5207"/>
                    <a:pt x="11062" y="4950"/>
                  </a:cubicBezTo>
                  <a:cubicBezTo>
                    <a:pt x="11062" y="4872"/>
                    <a:pt x="11073" y="4782"/>
                    <a:pt x="11073" y="4704"/>
                  </a:cubicBezTo>
                  <a:cubicBezTo>
                    <a:pt x="11084" y="4670"/>
                    <a:pt x="11084" y="4659"/>
                    <a:pt x="11084" y="4626"/>
                  </a:cubicBezTo>
                  <a:lnTo>
                    <a:pt x="11084" y="4480"/>
                  </a:lnTo>
                  <a:cubicBezTo>
                    <a:pt x="11084" y="2000"/>
                    <a:pt x="9096" y="11"/>
                    <a:pt x="6638" y="0"/>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4"/>
            <p:cNvSpPr/>
            <p:nvPr/>
          </p:nvSpPr>
          <p:spPr>
            <a:xfrm>
              <a:off x="5604375" y="1750250"/>
              <a:ext cx="600600" cy="135250"/>
            </a:xfrm>
            <a:custGeom>
              <a:avLst/>
              <a:gdLst/>
              <a:ahLst/>
              <a:cxnLst/>
              <a:rect l="l" t="t" r="r" b="b"/>
              <a:pathLst>
                <a:path w="12012" h="2705" extrusionOk="0">
                  <a:moveTo>
                    <a:pt x="1408" y="0"/>
                  </a:moveTo>
                  <a:cubicBezTo>
                    <a:pt x="626" y="0"/>
                    <a:pt x="0" y="593"/>
                    <a:pt x="0" y="1341"/>
                  </a:cubicBezTo>
                  <a:lnTo>
                    <a:pt x="0" y="1364"/>
                  </a:lnTo>
                  <a:cubicBezTo>
                    <a:pt x="0" y="2101"/>
                    <a:pt x="626" y="2704"/>
                    <a:pt x="1408" y="2704"/>
                  </a:cubicBezTo>
                  <a:lnTo>
                    <a:pt x="10604" y="2704"/>
                  </a:lnTo>
                  <a:cubicBezTo>
                    <a:pt x="11363" y="2704"/>
                    <a:pt x="12011" y="2123"/>
                    <a:pt x="12011" y="1364"/>
                  </a:cubicBezTo>
                  <a:lnTo>
                    <a:pt x="12011" y="1341"/>
                  </a:lnTo>
                  <a:cubicBezTo>
                    <a:pt x="12011" y="593"/>
                    <a:pt x="11386" y="0"/>
                    <a:pt x="106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4"/>
            <p:cNvSpPr/>
            <p:nvPr/>
          </p:nvSpPr>
          <p:spPr>
            <a:xfrm>
              <a:off x="5290975" y="4412800"/>
              <a:ext cx="1241350" cy="44700"/>
            </a:xfrm>
            <a:custGeom>
              <a:avLst/>
              <a:gdLst/>
              <a:ahLst/>
              <a:cxnLst/>
              <a:rect l="l" t="t" r="r" b="b"/>
              <a:pathLst>
                <a:path w="24827" h="894" extrusionOk="0">
                  <a:moveTo>
                    <a:pt x="447" y="0"/>
                  </a:moveTo>
                  <a:cubicBezTo>
                    <a:pt x="190" y="0"/>
                    <a:pt x="0" y="190"/>
                    <a:pt x="0" y="447"/>
                  </a:cubicBezTo>
                  <a:cubicBezTo>
                    <a:pt x="0" y="693"/>
                    <a:pt x="190" y="894"/>
                    <a:pt x="447" y="894"/>
                  </a:cubicBezTo>
                  <a:lnTo>
                    <a:pt x="24380" y="894"/>
                  </a:lnTo>
                  <a:cubicBezTo>
                    <a:pt x="24626" y="894"/>
                    <a:pt x="24827" y="693"/>
                    <a:pt x="24827" y="447"/>
                  </a:cubicBezTo>
                  <a:cubicBezTo>
                    <a:pt x="24827" y="190"/>
                    <a:pt x="24614" y="0"/>
                    <a:pt x="24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4"/>
            <p:cNvSpPr/>
            <p:nvPr/>
          </p:nvSpPr>
          <p:spPr>
            <a:xfrm>
              <a:off x="5344025" y="3941850"/>
              <a:ext cx="1135250" cy="159250"/>
            </a:xfrm>
            <a:custGeom>
              <a:avLst/>
              <a:gdLst/>
              <a:ahLst/>
              <a:cxnLst/>
              <a:rect l="l" t="t" r="r" b="b"/>
              <a:pathLst>
                <a:path w="22705" h="3185" extrusionOk="0">
                  <a:moveTo>
                    <a:pt x="2403" y="0"/>
                  </a:moveTo>
                  <a:cubicBezTo>
                    <a:pt x="1073" y="0"/>
                    <a:pt x="1" y="1084"/>
                    <a:pt x="1" y="2402"/>
                  </a:cubicBezTo>
                  <a:lnTo>
                    <a:pt x="1" y="3185"/>
                  </a:lnTo>
                  <a:lnTo>
                    <a:pt x="22704" y="3185"/>
                  </a:lnTo>
                  <a:lnTo>
                    <a:pt x="22704" y="2402"/>
                  </a:lnTo>
                  <a:cubicBezTo>
                    <a:pt x="22704" y="1095"/>
                    <a:pt x="21632" y="0"/>
                    <a:pt x="203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4"/>
            <p:cNvSpPr/>
            <p:nvPr/>
          </p:nvSpPr>
          <p:spPr>
            <a:xfrm>
              <a:off x="5435075" y="3994350"/>
              <a:ext cx="52050" cy="52000"/>
            </a:xfrm>
            <a:custGeom>
              <a:avLst/>
              <a:gdLst/>
              <a:ahLst/>
              <a:cxnLst/>
              <a:rect l="l" t="t" r="r" b="b"/>
              <a:pathLst>
                <a:path w="1041" h="1040" extrusionOk="0">
                  <a:moveTo>
                    <a:pt x="526" y="1"/>
                  </a:moveTo>
                  <a:cubicBezTo>
                    <a:pt x="224" y="1"/>
                    <a:pt x="1" y="235"/>
                    <a:pt x="1" y="514"/>
                  </a:cubicBezTo>
                  <a:cubicBezTo>
                    <a:pt x="1" y="816"/>
                    <a:pt x="247"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4"/>
            <p:cNvSpPr/>
            <p:nvPr/>
          </p:nvSpPr>
          <p:spPr>
            <a:xfrm>
              <a:off x="5692625" y="3994350"/>
              <a:ext cx="52000" cy="52000"/>
            </a:xfrm>
            <a:custGeom>
              <a:avLst/>
              <a:gdLst/>
              <a:ahLst/>
              <a:cxnLst/>
              <a:rect l="l" t="t" r="r" b="b"/>
              <a:pathLst>
                <a:path w="1040" h="1040" extrusionOk="0">
                  <a:moveTo>
                    <a:pt x="526" y="1"/>
                  </a:moveTo>
                  <a:cubicBezTo>
                    <a:pt x="224" y="1"/>
                    <a:pt x="1" y="235"/>
                    <a:pt x="1" y="514"/>
                  </a:cubicBezTo>
                  <a:cubicBezTo>
                    <a:pt x="1" y="816"/>
                    <a:pt x="224" y="1040"/>
                    <a:pt x="526" y="1040"/>
                  </a:cubicBezTo>
                  <a:cubicBezTo>
                    <a:pt x="816" y="1040"/>
                    <a:pt x="1040" y="794"/>
                    <a:pt x="1040" y="514"/>
                  </a:cubicBezTo>
                  <a:cubicBezTo>
                    <a:pt x="1040" y="224"/>
                    <a:pt x="816"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4"/>
            <p:cNvSpPr/>
            <p:nvPr/>
          </p:nvSpPr>
          <p:spPr>
            <a:xfrm>
              <a:off x="5563575" y="3994350"/>
              <a:ext cx="52000" cy="52000"/>
            </a:xfrm>
            <a:custGeom>
              <a:avLst/>
              <a:gdLst/>
              <a:ahLst/>
              <a:cxnLst/>
              <a:rect l="l" t="t" r="r" b="b"/>
              <a:pathLst>
                <a:path w="1040" h="1040" extrusionOk="0">
                  <a:moveTo>
                    <a:pt x="515" y="1"/>
                  </a:moveTo>
                  <a:cubicBezTo>
                    <a:pt x="224" y="1"/>
                    <a:pt x="1" y="235"/>
                    <a:pt x="1" y="514"/>
                  </a:cubicBezTo>
                  <a:cubicBezTo>
                    <a:pt x="1" y="816"/>
                    <a:pt x="235" y="1040"/>
                    <a:pt x="515" y="1040"/>
                  </a:cubicBezTo>
                  <a:cubicBezTo>
                    <a:pt x="816" y="1040"/>
                    <a:pt x="1040" y="794"/>
                    <a:pt x="1040" y="514"/>
                  </a:cubicBezTo>
                  <a:cubicBezTo>
                    <a:pt x="1040" y="224"/>
                    <a:pt x="816" y="1"/>
                    <a:pt x="515"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4"/>
            <p:cNvSpPr/>
            <p:nvPr/>
          </p:nvSpPr>
          <p:spPr>
            <a:xfrm>
              <a:off x="5950175" y="3994350"/>
              <a:ext cx="51450" cy="52000"/>
            </a:xfrm>
            <a:custGeom>
              <a:avLst/>
              <a:gdLst/>
              <a:ahLst/>
              <a:cxnLst/>
              <a:rect l="l" t="t" r="r" b="b"/>
              <a:pathLst>
                <a:path w="1029" h="1040" extrusionOk="0">
                  <a:moveTo>
                    <a:pt x="514" y="1"/>
                  </a:moveTo>
                  <a:cubicBezTo>
                    <a:pt x="224" y="1"/>
                    <a:pt x="0" y="235"/>
                    <a:pt x="0" y="514"/>
                  </a:cubicBezTo>
                  <a:cubicBezTo>
                    <a:pt x="0" y="816"/>
                    <a:pt x="235" y="1040"/>
                    <a:pt x="514" y="1040"/>
                  </a:cubicBezTo>
                  <a:cubicBezTo>
                    <a:pt x="805" y="1040"/>
                    <a:pt x="1028" y="794"/>
                    <a:pt x="1028" y="514"/>
                  </a:cubicBezTo>
                  <a:cubicBezTo>
                    <a:pt x="1028" y="224"/>
                    <a:pt x="794" y="1"/>
                    <a:pt x="514"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4"/>
            <p:cNvSpPr/>
            <p:nvPr/>
          </p:nvSpPr>
          <p:spPr>
            <a:xfrm>
              <a:off x="5821675" y="3994350"/>
              <a:ext cx="51450" cy="52000"/>
            </a:xfrm>
            <a:custGeom>
              <a:avLst/>
              <a:gdLst/>
              <a:ahLst/>
              <a:cxnLst/>
              <a:rect l="l" t="t" r="r" b="b"/>
              <a:pathLst>
                <a:path w="1029" h="1040" extrusionOk="0">
                  <a:moveTo>
                    <a:pt x="515" y="1"/>
                  </a:moveTo>
                  <a:cubicBezTo>
                    <a:pt x="224" y="1"/>
                    <a:pt x="1" y="235"/>
                    <a:pt x="1" y="514"/>
                  </a:cubicBezTo>
                  <a:cubicBezTo>
                    <a:pt x="1" y="816"/>
                    <a:pt x="235" y="1040"/>
                    <a:pt x="515" y="1040"/>
                  </a:cubicBezTo>
                  <a:cubicBezTo>
                    <a:pt x="805" y="1040"/>
                    <a:pt x="1029" y="794"/>
                    <a:pt x="1029" y="514"/>
                  </a:cubicBezTo>
                  <a:cubicBezTo>
                    <a:pt x="1029" y="224"/>
                    <a:pt x="794" y="1"/>
                    <a:pt x="515"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4"/>
            <p:cNvSpPr/>
            <p:nvPr/>
          </p:nvSpPr>
          <p:spPr>
            <a:xfrm>
              <a:off x="6078125" y="3994350"/>
              <a:ext cx="52000" cy="52000"/>
            </a:xfrm>
            <a:custGeom>
              <a:avLst/>
              <a:gdLst/>
              <a:ahLst/>
              <a:cxnLst/>
              <a:rect l="l" t="t" r="r" b="b"/>
              <a:pathLst>
                <a:path w="1040" h="1040" extrusionOk="0">
                  <a:moveTo>
                    <a:pt x="525" y="1"/>
                  </a:moveTo>
                  <a:cubicBezTo>
                    <a:pt x="235" y="1"/>
                    <a:pt x="0" y="235"/>
                    <a:pt x="0" y="514"/>
                  </a:cubicBezTo>
                  <a:cubicBezTo>
                    <a:pt x="0" y="816"/>
                    <a:pt x="246" y="1040"/>
                    <a:pt x="525" y="1040"/>
                  </a:cubicBezTo>
                  <a:cubicBezTo>
                    <a:pt x="816" y="1040"/>
                    <a:pt x="1039" y="794"/>
                    <a:pt x="1039" y="514"/>
                  </a:cubicBezTo>
                  <a:cubicBezTo>
                    <a:pt x="1039" y="224"/>
                    <a:pt x="805" y="1"/>
                    <a:pt x="525"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4"/>
            <p:cNvSpPr/>
            <p:nvPr/>
          </p:nvSpPr>
          <p:spPr>
            <a:xfrm>
              <a:off x="6335075" y="3994350"/>
              <a:ext cx="52000" cy="52000"/>
            </a:xfrm>
            <a:custGeom>
              <a:avLst/>
              <a:gdLst/>
              <a:ahLst/>
              <a:cxnLst/>
              <a:rect l="l" t="t" r="r" b="b"/>
              <a:pathLst>
                <a:path w="1040" h="1040" extrusionOk="0">
                  <a:moveTo>
                    <a:pt x="526" y="1"/>
                  </a:moveTo>
                  <a:cubicBezTo>
                    <a:pt x="224" y="1"/>
                    <a:pt x="1" y="235"/>
                    <a:pt x="1" y="514"/>
                  </a:cubicBezTo>
                  <a:cubicBezTo>
                    <a:pt x="1" y="816"/>
                    <a:pt x="247" y="1040"/>
                    <a:pt x="526" y="1040"/>
                  </a:cubicBezTo>
                  <a:cubicBezTo>
                    <a:pt x="816" y="1040"/>
                    <a:pt x="1040" y="794"/>
                    <a:pt x="1040" y="514"/>
                  </a:cubicBezTo>
                  <a:cubicBezTo>
                    <a:pt x="1040" y="224"/>
                    <a:pt x="805"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4"/>
            <p:cNvSpPr/>
            <p:nvPr/>
          </p:nvSpPr>
          <p:spPr>
            <a:xfrm>
              <a:off x="6206575" y="3994350"/>
              <a:ext cx="52000" cy="52000"/>
            </a:xfrm>
            <a:custGeom>
              <a:avLst/>
              <a:gdLst/>
              <a:ahLst/>
              <a:cxnLst/>
              <a:rect l="l" t="t" r="r" b="b"/>
              <a:pathLst>
                <a:path w="1040" h="1040" extrusionOk="0">
                  <a:moveTo>
                    <a:pt x="526" y="1"/>
                  </a:moveTo>
                  <a:cubicBezTo>
                    <a:pt x="224" y="1"/>
                    <a:pt x="1" y="235"/>
                    <a:pt x="1" y="514"/>
                  </a:cubicBezTo>
                  <a:cubicBezTo>
                    <a:pt x="1" y="816"/>
                    <a:pt x="224"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 name="Google Shape;1354;p44"/>
          <p:cNvSpPr/>
          <p:nvPr/>
        </p:nvSpPr>
        <p:spPr>
          <a:xfrm>
            <a:off x="771003" y="539992"/>
            <a:ext cx="1384443" cy="729542"/>
          </a:xfrm>
          <a:custGeom>
            <a:avLst/>
            <a:gdLst/>
            <a:ahLst/>
            <a:cxnLst/>
            <a:rect l="l" t="t" r="r" b="b"/>
            <a:pathLst>
              <a:path w="23051" h="12157" extrusionOk="0">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 name="Google Shape;1355;p44"/>
          <p:cNvGrpSpPr/>
          <p:nvPr/>
        </p:nvGrpSpPr>
        <p:grpSpPr>
          <a:xfrm>
            <a:off x="-1915200" y="1029540"/>
            <a:ext cx="3829920" cy="3790440"/>
            <a:chOff x="1655275" y="1296050"/>
            <a:chExt cx="3191600" cy="3158700"/>
          </a:xfrm>
        </p:grpSpPr>
        <p:sp>
          <p:nvSpPr>
            <p:cNvPr id="1356" name="Google Shape;1356;p44"/>
            <p:cNvSpPr/>
            <p:nvPr/>
          </p:nvSpPr>
          <p:spPr>
            <a:xfrm>
              <a:off x="1655275" y="4413900"/>
              <a:ext cx="3191600" cy="40850"/>
            </a:xfrm>
            <a:custGeom>
              <a:avLst/>
              <a:gdLst/>
              <a:ahLst/>
              <a:cxnLst/>
              <a:rect l="l" t="t" r="r" b="b"/>
              <a:pathLst>
                <a:path w="63832" h="817" extrusionOk="0">
                  <a:moveTo>
                    <a:pt x="436" y="0"/>
                  </a:moveTo>
                  <a:cubicBezTo>
                    <a:pt x="201" y="0"/>
                    <a:pt x="0" y="179"/>
                    <a:pt x="0" y="403"/>
                  </a:cubicBezTo>
                  <a:cubicBezTo>
                    <a:pt x="0" y="637"/>
                    <a:pt x="201" y="816"/>
                    <a:pt x="436" y="816"/>
                  </a:cubicBezTo>
                  <a:lnTo>
                    <a:pt x="63396" y="816"/>
                  </a:lnTo>
                  <a:cubicBezTo>
                    <a:pt x="63631" y="816"/>
                    <a:pt x="63832" y="637"/>
                    <a:pt x="63832" y="403"/>
                  </a:cubicBezTo>
                  <a:cubicBezTo>
                    <a:pt x="63832" y="179"/>
                    <a:pt x="63631" y="0"/>
                    <a:pt x="63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4"/>
            <p:cNvSpPr/>
            <p:nvPr/>
          </p:nvSpPr>
          <p:spPr>
            <a:xfrm>
              <a:off x="1836825" y="3550200"/>
              <a:ext cx="501700" cy="863750"/>
            </a:xfrm>
            <a:custGeom>
              <a:avLst/>
              <a:gdLst/>
              <a:ahLst/>
              <a:cxnLst/>
              <a:rect l="l" t="t" r="r" b="b"/>
              <a:pathLst>
                <a:path w="10034" h="17275" extrusionOk="0">
                  <a:moveTo>
                    <a:pt x="10034" y="1"/>
                  </a:moveTo>
                  <a:lnTo>
                    <a:pt x="1" y="6660"/>
                  </a:lnTo>
                  <a:lnTo>
                    <a:pt x="1" y="17274"/>
                  </a:lnTo>
                  <a:lnTo>
                    <a:pt x="10034" y="17274"/>
                  </a:lnTo>
                  <a:lnTo>
                    <a:pt x="100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4"/>
            <p:cNvSpPr/>
            <p:nvPr/>
          </p:nvSpPr>
          <p:spPr>
            <a:xfrm>
              <a:off x="4345175" y="3854700"/>
              <a:ext cx="320150" cy="559250"/>
            </a:xfrm>
            <a:custGeom>
              <a:avLst/>
              <a:gdLst/>
              <a:ahLst/>
              <a:cxnLst/>
              <a:rect l="l" t="t" r="r" b="b"/>
              <a:pathLst>
                <a:path w="6403" h="11185" extrusionOk="0">
                  <a:moveTo>
                    <a:pt x="0" y="0"/>
                  </a:moveTo>
                  <a:lnTo>
                    <a:pt x="0" y="11184"/>
                  </a:lnTo>
                  <a:lnTo>
                    <a:pt x="6403" y="11184"/>
                  </a:lnTo>
                  <a:lnTo>
                    <a:pt x="6403" y="390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4"/>
            <p:cNvSpPr/>
            <p:nvPr/>
          </p:nvSpPr>
          <p:spPr>
            <a:xfrm>
              <a:off x="2325625" y="3271450"/>
              <a:ext cx="2032450" cy="1141950"/>
            </a:xfrm>
            <a:custGeom>
              <a:avLst/>
              <a:gdLst/>
              <a:ahLst/>
              <a:cxnLst/>
              <a:rect l="l" t="t" r="r" b="b"/>
              <a:pathLst>
                <a:path w="40649" h="22839" extrusionOk="0">
                  <a:moveTo>
                    <a:pt x="1" y="1"/>
                  </a:moveTo>
                  <a:lnTo>
                    <a:pt x="1" y="22838"/>
                  </a:lnTo>
                  <a:lnTo>
                    <a:pt x="40648" y="22838"/>
                  </a:lnTo>
                  <a:lnTo>
                    <a:pt x="406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4"/>
            <p:cNvSpPr/>
            <p:nvPr/>
          </p:nvSpPr>
          <p:spPr>
            <a:xfrm>
              <a:off x="1895475" y="3907200"/>
              <a:ext cx="119050" cy="165950"/>
            </a:xfrm>
            <a:custGeom>
              <a:avLst/>
              <a:gdLst/>
              <a:ahLst/>
              <a:cxnLst/>
              <a:rect l="l" t="t" r="r" b="b"/>
              <a:pathLst>
                <a:path w="2381" h="3319" extrusionOk="0">
                  <a:moveTo>
                    <a:pt x="1" y="1"/>
                  </a:moveTo>
                  <a:lnTo>
                    <a:pt x="1" y="3319"/>
                  </a:lnTo>
                  <a:lnTo>
                    <a:pt x="2381" y="3319"/>
                  </a:lnTo>
                  <a:lnTo>
                    <a:pt x="23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4"/>
            <p:cNvSpPr/>
            <p:nvPr/>
          </p:nvSpPr>
          <p:spPr>
            <a:xfrm>
              <a:off x="1901075" y="3911100"/>
              <a:ext cx="107300" cy="158150"/>
            </a:xfrm>
            <a:custGeom>
              <a:avLst/>
              <a:gdLst/>
              <a:ahLst/>
              <a:cxnLst/>
              <a:rect l="l" t="t" r="r" b="b"/>
              <a:pathLst>
                <a:path w="2146" h="3163" extrusionOk="0">
                  <a:moveTo>
                    <a:pt x="0" y="1"/>
                  </a:moveTo>
                  <a:lnTo>
                    <a:pt x="0" y="3163"/>
                  </a:lnTo>
                  <a:lnTo>
                    <a:pt x="2146" y="3163"/>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4"/>
            <p:cNvSpPr/>
            <p:nvPr/>
          </p:nvSpPr>
          <p:spPr>
            <a:xfrm>
              <a:off x="1901075" y="3911100"/>
              <a:ext cx="107850" cy="122400"/>
            </a:xfrm>
            <a:custGeom>
              <a:avLst/>
              <a:gdLst/>
              <a:ahLst/>
              <a:cxnLst/>
              <a:rect l="l" t="t" r="r" b="b"/>
              <a:pathLst>
                <a:path w="2157" h="2448" extrusionOk="0">
                  <a:moveTo>
                    <a:pt x="1431" y="1"/>
                  </a:moveTo>
                  <a:lnTo>
                    <a:pt x="0" y="1364"/>
                  </a:lnTo>
                  <a:lnTo>
                    <a:pt x="0" y="2448"/>
                  </a:lnTo>
                  <a:lnTo>
                    <a:pt x="2157" y="425"/>
                  </a:lnTo>
                  <a:lnTo>
                    <a:pt x="215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4"/>
            <p:cNvSpPr/>
            <p:nvPr/>
          </p:nvSpPr>
          <p:spPr>
            <a:xfrm>
              <a:off x="1901075" y="3964200"/>
              <a:ext cx="107850" cy="105050"/>
            </a:xfrm>
            <a:custGeom>
              <a:avLst/>
              <a:gdLst/>
              <a:ahLst/>
              <a:cxnLst/>
              <a:rect l="l" t="t" r="r" b="b"/>
              <a:pathLst>
                <a:path w="2157" h="2101" extrusionOk="0">
                  <a:moveTo>
                    <a:pt x="2157" y="0"/>
                  </a:moveTo>
                  <a:lnTo>
                    <a:pt x="0" y="2034"/>
                  </a:lnTo>
                  <a:lnTo>
                    <a:pt x="0" y="2101"/>
                  </a:lnTo>
                  <a:lnTo>
                    <a:pt x="514" y="2101"/>
                  </a:lnTo>
                  <a:lnTo>
                    <a:pt x="2157" y="548"/>
                  </a:lnTo>
                  <a:lnTo>
                    <a:pt x="2157"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4"/>
            <p:cNvSpPr/>
            <p:nvPr/>
          </p:nvSpPr>
          <p:spPr>
            <a:xfrm>
              <a:off x="1895475" y="4125650"/>
              <a:ext cx="119050" cy="165950"/>
            </a:xfrm>
            <a:custGeom>
              <a:avLst/>
              <a:gdLst/>
              <a:ahLst/>
              <a:cxnLst/>
              <a:rect l="l" t="t" r="r" b="b"/>
              <a:pathLst>
                <a:path w="2381" h="3319" extrusionOk="0">
                  <a:moveTo>
                    <a:pt x="1" y="0"/>
                  </a:moveTo>
                  <a:lnTo>
                    <a:pt x="1" y="3319"/>
                  </a:lnTo>
                  <a:lnTo>
                    <a:pt x="2381" y="3319"/>
                  </a:lnTo>
                  <a:lnTo>
                    <a:pt x="23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4"/>
            <p:cNvSpPr/>
            <p:nvPr/>
          </p:nvSpPr>
          <p:spPr>
            <a:xfrm>
              <a:off x="1901075" y="4130100"/>
              <a:ext cx="107300" cy="157600"/>
            </a:xfrm>
            <a:custGeom>
              <a:avLst/>
              <a:gdLst/>
              <a:ahLst/>
              <a:cxnLst/>
              <a:rect l="l" t="t" r="r" b="b"/>
              <a:pathLst>
                <a:path w="2146" h="3152" extrusionOk="0">
                  <a:moveTo>
                    <a:pt x="0" y="1"/>
                  </a:moveTo>
                  <a:lnTo>
                    <a:pt x="0" y="3151"/>
                  </a:lnTo>
                  <a:lnTo>
                    <a:pt x="2146" y="3151"/>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4"/>
            <p:cNvSpPr/>
            <p:nvPr/>
          </p:nvSpPr>
          <p:spPr>
            <a:xfrm>
              <a:off x="1901075" y="4130100"/>
              <a:ext cx="107850" cy="121850"/>
            </a:xfrm>
            <a:custGeom>
              <a:avLst/>
              <a:gdLst/>
              <a:ahLst/>
              <a:cxnLst/>
              <a:rect l="l" t="t" r="r" b="b"/>
              <a:pathLst>
                <a:path w="2157" h="2437" extrusionOk="0">
                  <a:moveTo>
                    <a:pt x="1431" y="1"/>
                  </a:moveTo>
                  <a:lnTo>
                    <a:pt x="0" y="1352"/>
                  </a:lnTo>
                  <a:lnTo>
                    <a:pt x="0" y="2436"/>
                  </a:lnTo>
                  <a:lnTo>
                    <a:pt x="2157" y="414"/>
                  </a:lnTo>
                  <a:lnTo>
                    <a:pt x="215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4"/>
            <p:cNvSpPr/>
            <p:nvPr/>
          </p:nvSpPr>
          <p:spPr>
            <a:xfrm>
              <a:off x="1836825" y="3558600"/>
              <a:ext cx="488850" cy="336900"/>
            </a:xfrm>
            <a:custGeom>
              <a:avLst/>
              <a:gdLst/>
              <a:ahLst/>
              <a:cxnLst/>
              <a:rect l="l" t="t" r="r" b="b"/>
              <a:pathLst>
                <a:path w="9777" h="6738" extrusionOk="0">
                  <a:moveTo>
                    <a:pt x="9777" y="1"/>
                  </a:moveTo>
                  <a:lnTo>
                    <a:pt x="1" y="6492"/>
                  </a:lnTo>
                  <a:lnTo>
                    <a:pt x="1" y="6738"/>
                  </a:lnTo>
                  <a:lnTo>
                    <a:pt x="9777" y="939"/>
                  </a:lnTo>
                  <a:lnTo>
                    <a:pt x="9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4"/>
            <p:cNvSpPr/>
            <p:nvPr/>
          </p:nvSpPr>
          <p:spPr>
            <a:xfrm>
              <a:off x="4394325" y="4156900"/>
              <a:ext cx="238050" cy="257050"/>
            </a:xfrm>
            <a:custGeom>
              <a:avLst/>
              <a:gdLst/>
              <a:ahLst/>
              <a:cxnLst/>
              <a:rect l="l" t="t" r="r" b="b"/>
              <a:pathLst>
                <a:path w="4761" h="5141" extrusionOk="0">
                  <a:moveTo>
                    <a:pt x="1" y="1"/>
                  </a:moveTo>
                  <a:lnTo>
                    <a:pt x="1" y="5140"/>
                  </a:lnTo>
                  <a:lnTo>
                    <a:pt x="4760" y="5140"/>
                  </a:lnTo>
                  <a:lnTo>
                    <a:pt x="47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4"/>
            <p:cNvSpPr/>
            <p:nvPr/>
          </p:nvSpPr>
          <p:spPr>
            <a:xfrm>
              <a:off x="4358025" y="3863050"/>
              <a:ext cx="307300" cy="202850"/>
            </a:xfrm>
            <a:custGeom>
              <a:avLst/>
              <a:gdLst/>
              <a:ahLst/>
              <a:cxnLst/>
              <a:rect l="l" t="t" r="r" b="b"/>
              <a:pathLst>
                <a:path w="6146" h="4057" extrusionOk="0">
                  <a:moveTo>
                    <a:pt x="0" y="1"/>
                  </a:moveTo>
                  <a:lnTo>
                    <a:pt x="0" y="492"/>
                  </a:lnTo>
                  <a:lnTo>
                    <a:pt x="6146" y="4057"/>
                  </a:lnTo>
                  <a:lnTo>
                    <a:pt x="6146" y="373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4"/>
            <p:cNvSpPr/>
            <p:nvPr/>
          </p:nvSpPr>
          <p:spPr>
            <a:xfrm>
              <a:off x="3774225" y="2094400"/>
              <a:ext cx="285500" cy="1124050"/>
            </a:xfrm>
            <a:custGeom>
              <a:avLst/>
              <a:gdLst/>
              <a:ahLst/>
              <a:cxnLst/>
              <a:rect l="l" t="t" r="r" b="b"/>
              <a:pathLst>
                <a:path w="5710" h="22481" extrusionOk="0">
                  <a:moveTo>
                    <a:pt x="570" y="0"/>
                  </a:moveTo>
                  <a:lnTo>
                    <a:pt x="526" y="1274"/>
                  </a:lnTo>
                  <a:lnTo>
                    <a:pt x="1" y="22480"/>
                  </a:lnTo>
                  <a:lnTo>
                    <a:pt x="5710" y="22480"/>
                  </a:lnTo>
                  <a:lnTo>
                    <a:pt x="5207" y="2514"/>
                  </a:lnTo>
                  <a:lnTo>
                    <a:pt x="51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4"/>
            <p:cNvSpPr/>
            <p:nvPr/>
          </p:nvSpPr>
          <p:spPr>
            <a:xfrm>
              <a:off x="3800475" y="2094400"/>
              <a:ext cx="234150" cy="125700"/>
            </a:xfrm>
            <a:custGeom>
              <a:avLst/>
              <a:gdLst/>
              <a:ahLst/>
              <a:cxnLst/>
              <a:rect l="l" t="t" r="r" b="b"/>
              <a:pathLst>
                <a:path w="4683" h="2514" extrusionOk="0">
                  <a:moveTo>
                    <a:pt x="45" y="0"/>
                  </a:moveTo>
                  <a:lnTo>
                    <a:pt x="1" y="1274"/>
                  </a:lnTo>
                  <a:lnTo>
                    <a:pt x="4682" y="2514"/>
                  </a:lnTo>
                  <a:lnTo>
                    <a:pt x="4626" y="0"/>
                  </a:ln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4"/>
            <p:cNvSpPr/>
            <p:nvPr/>
          </p:nvSpPr>
          <p:spPr>
            <a:xfrm>
              <a:off x="3724525" y="2060850"/>
              <a:ext cx="385500" cy="86650"/>
            </a:xfrm>
            <a:custGeom>
              <a:avLst/>
              <a:gdLst/>
              <a:ahLst/>
              <a:cxnLst/>
              <a:rect l="l" t="t" r="r" b="b"/>
              <a:pathLst>
                <a:path w="7710" h="1733" extrusionOk="0">
                  <a:moveTo>
                    <a:pt x="905" y="1"/>
                  </a:moveTo>
                  <a:cubicBezTo>
                    <a:pt x="402" y="1"/>
                    <a:pt x="0" y="381"/>
                    <a:pt x="0" y="850"/>
                  </a:cubicBezTo>
                  <a:lnTo>
                    <a:pt x="0" y="883"/>
                  </a:lnTo>
                  <a:cubicBezTo>
                    <a:pt x="0" y="1353"/>
                    <a:pt x="402" y="1732"/>
                    <a:pt x="905" y="1732"/>
                  </a:cubicBezTo>
                  <a:lnTo>
                    <a:pt x="6805" y="1732"/>
                  </a:lnTo>
                  <a:cubicBezTo>
                    <a:pt x="7285" y="1732"/>
                    <a:pt x="7698" y="1341"/>
                    <a:pt x="7710" y="861"/>
                  </a:cubicBezTo>
                  <a:lnTo>
                    <a:pt x="7710" y="850"/>
                  </a:lnTo>
                  <a:cubicBezTo>
                    <a:pt x="7710" y="369"/>
                    <a:pt x="7307" y="1"/>
                    <a:pt x="68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4"/>
            <p:cNvSpPr/>
            <p:nvPr/>
          </p:nvSpPr>
          <p:spPr>
            <a:xfrm>
              <a:off x="2325625" y="3271450"/>
              <a:ext cx="293900" cy="119050"/>
            </a:xfrm>
            <a:custGeom>
              <a:avLst/>
              <a:gdLst/>
              <a:ahLst/>
              <a:cxnLst/>
              <a:rect l="l" t="t" r="r" b="b"/>
              <a:pathLst>
                <a:path w="5878" h="2381" extrusionOk="0">
                  <a:moveTo>
                    <a:pt x="1" y="1"/>
                  </a:moveTo>
                  <a:lnTo>
                    <a:pt x="1" y="2380"/>
                  </a:lnTo>
                  <a:lnTo>
                    <a:pt x="5878" y="2380"/>
                  </a:lnTo>
                  <a:lnTo>
                    <a:pt x="58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4"/>
            <p:cNvSpPr/>
            <p:nvPr/>
          </p:nvSpPr>
          <p:spPr>
            <a:xfrm>
              <a:off x="3406625" y="3271450"/>
              <a:ext cx="951450" cy="119050"/>
            </a:xfrm>
            <a:custGeom>
              <a:avLst/>
              <a:gdLst/>
              <a:ahLst/>
              <a:cxnLst/>
              <a:rect l="l" t="t" r="r" b="b"/>
              <a:pathLst>
                <a:path w="19029" h="2381" extrusionOk="0">
                  <a:moveTo>
                    <a:pt x="1" y="1"/>
                  </a:moveTo>
                  <a:lnTo>
                    <a:pt x="1" y="2380"/>
                  </a:lnTo>
                  <a:lnTo>
                    <a:pt x="19028" y="2380"/>
                  </a:lnTo>
                  <a:lnTo>
                    <a:pt x="190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4"/>
            <p:cNvSpPr/>
            <p:nvPr/>
          </p:nvSpPr>
          <p:spPr>
            <a:xfrm>
              <a:off x="2619475" y="2952450"/>
              <a:ext cx="787200" cy="491100"/>
            </a:xfrm>
            <a:custGeom>
              <a:avLst/>
              <a:gdLst/>
              <a:ahLst/>
              <a:cxnLst/>
              <a:rect l="l" t="t" r="r" b="b"/>
              <a:pathLst>
                <a:path w="15744" h="9822" extrusionOk="0">
                  <a:moveTo>
                    <a:pt x="7766" y="1"/>
                  </a:moveTo>
                  <a:lnTo>
                    <a:pt x="1" y="4917"/>
                  </a:lnTo>
                  <a:lnTo>
                    <a:pt x="1" y="9822"/>
                  </a:lnTo>
                  <a:lnTo>
                    <a:pt x="15744" y="9822"/>
                  </a:lnTo>
                  <a:lnTo>
                    <a:pt x="15744" y="4917"/>
                  </a:lnTo>
                  <a:lnTo>
                    <a:pt x="77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4"/>
            <p:cNvSpPr/>
            <p:nvPr/>
          </p:nvSpPr>
          <p:spPr>
            <a:xfrm>
              <a:off x="3599925" y="3270900"/>
              <a:ext cx="633550" cy="59900"/>
            </a:xfrm>
            <a:custGeom>
              <a:avLst/>
              <a:gdLst/>
              <a:ahLst/>
              <a:cxnLst/>
              <a:rect l="l" t="t" r="r" b="b"/>
              <a:pathLst>
                <a:path w="12671" h="1198" extrusionOk="0">
                  <a:moveTo>
                    <a:pt x="559" y="0"/>
                  </a:moveTo>
                  <a:lnTo>
                    <a:pt x="559" y="12"/>
                  </a:lnTo>
                  <a:lnTo>
                    <a:pt x="157" y="615"/>
                  </a:lnTo>
                  <a:cubicBezTo>
                    <a:pt x="1" y="838"/>
                    <a:pt x="258" y="1073"/>
                    <a:pt x="637" y="1095"/>
                  </a:cubicBezTo>
                  <a:cubicBezTo>
                    <a:pt x="2278" y="1164"/>
                    <a:pt x="3984" y="1198"/>
                    <a:pt x="5749" y="1198"/>
                  </a:cubicBezTo>
                  <a:cubicBezTo>
                    <a:pt x="7721" y="1198"/>
                    <a:pt x="9767" y="1156"/>
                    <a:pt x="11878" y="1073"/>
                  </a:cubicBezTo>
                  <a:cubicBezTo>
                    <a:pt x="12123" y="1062"/>
                    <a:pt x="12336" y="950"/>
                    <a:pt x="12391" y="794"/>
                  </a:cubicBezTo>
                  <a:lnTo>
                    <a:pt x="12671" y="0"/>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4"/>
            <p:cNvSpPr/>
            <p:nvPr/>
          </p:nvSpPr>
          <p:spPr>
            <a:xfrm>
              <a:off x="3640175" y="3206650"/>
              <a:ext cx="553650" cy="97800"/>
            </a:xfrm>
            <a:custGeom>
              <a:avLst/>
              <a:gdLst/>
              <a:ahLst/>
              <a:cxnLst/>
              <a:rect l="l" t="t" r="r" b="b"/>
              <a:pathLst>
                <a:path w="11073" h="1956" extrusionOk="0">
                  <a:moveTo>
                    <a:pt x="2045" y="1"/>
                  </a:moveTo>
                  <a:cubicBezTo>
                    <a:pt x="916" y="1"/>
                    <a:pt x="0" y="872"/>
                    <a:pt x="0" y="1945"/>
                  </a:cubicBezTo>
                  <a:lnTo>
                    <a:pt x="0" y="1956"/>
                  </a:lnTo>
                  <a:lnTo>
                    <a:pt x="11073" y="1956"/>
                  </a:lnTo>
                  <a:lnTo>
                    <a:pt x="11073" y="1945"/>
                  </a:lnTo>
                  <a:cubicBezTo>
                    <a:pt x="11073" y="872"/>
                    <a:pt x="10145" y="1"/>
                    <a:pt x="90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4"/>
            <p:cNvSpPr/>
            <p:nvPr/>
          </p:nvSpPr>
          <p:spPr>
            <a:xfrm>
              <a:off x="2344625" y="4264200"/>
              <a:ext cx="2012900" cy="45300"/>
            </a:xfrm>
            <a:custGeom>
              <a:avLst/>
              <a:gdLst/>
              <a:ahLst/>
              <a:cxnLst/>
              <a:rect l="l" t="t" r="r" b="b"/>
              <a:pathLst>
                <a:path w="40258" h="906" extrusionOk="0">
                  <a:moveTo>
                    <a:pt x="1" y="0"/>
                  </a:moveTo>
                  <a:lnTo>
                    <a:pt x="1" y="905"/>
                  </a:lnTo>
                  <a:lnTo>
                    <a:pt x="40257" y="905"/>
                  </a:lnTo>
                  <a:lnTo>
                    <a:pt x="402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4"/>
            <p:cNvSpPr/>
            <p:nvPr/>
          </p:nvSpPr>
          <p:spPr>
            <a:xfrm>
              <a:off x="2525625" y="3767550"/>
              <a:ext cx="380500" cy="542500"/>
            </a:xfrm>
            <a:custGeom>
              <a:avLst/>
              <a:gdLst/>
              <a:ahLst/>
              <a:cxnLst/>
              <a:rect l="l" t="t" r="r" b="b"/>
              <a:pathLst>
                <a:path w="7610" h="10850" extrusionOk="0">
                  <a:moveTo>
                    <a:pt x="3666" y="0"/>
                  </a:moveTo>
                  <a:cubicBezTo>
                    <a:pt x="2962" y="11"/>
                    <a:pt x="2291" y="224"/>
                    <a:pt x="1710" y="570"/>
                  </a:cubicBezTo>
                  <a:lnTo>
                    <a:pt x="1465" y="738"/>
                  </a:lnTo>
                  <a:cubicBezTo>
                    <a:pt x="1040" y="1051"/>
                    <a:pt x="694" y="1419"/>
                    <a:pt x="448" y="1866"/>
                  </a:cubicBezTo>
                  <a:cubicBezTo>
                    <a:pt x="403" y="1944"/>
                    <a:pt x="358" y="2023"/>
                    <a:pt x="314" y="2112"/>
                  </a:cubicBezTo>
                  <a:cubicBezTo>
                    <a:pt x="113" y="2537"/>
                    <a:pt x="1" y="3028"/>
                    <a:pt x="1" y="3542"/>
                  </a:cubicBezTo>
                  <a:lnTo>
                    <a:pt x="1" y="10849"/>
                  </a:lnTo>
                  <a:lnTo>
                    <a:pt x="7610" y="10849"/>
                  </a:lnTo>
                  <a:lnTo>
                    <a:pt x="7610" y="3542"/>
                  </a:lnTo>
                  <a:cubicBezTo>
                    <a:pt x="7610" y="3028"/>
                    <a:pt x="7498" y="2537"/>
                    <a:pt x="7263" y="2112"/>
                  </a:cubicBezTo>
                  <a:cubicBezTo>
                    <a:pt x="7219" y="2023"/>
                    <a:pt x="7174" y="1956"/>
                    <a:pt x="7129" y="1866"/>
                  </a:cubicBezTo>
                  <a:cubicBezTo>
                    <a:pt x="6883" y="1419"/>
                    <a:pt x="6548" y="1051"/>
                    <a:pt x="6124" y="738"/>
                  </a:cubicBezTo>
                  <a:lnTo>
                    <a:pt x="5878" y="570"/>
                  </a:lnTo>
                  <a:cubicBezTo>
                    <a:pt x="5319" y="224"/>
                    <a:pt x="4649" y="11"/>
                    <a:pt x="3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4"/>
            <p:cNvSpPr/>
            <p:nvPr/>
          </p:nvSpPr>
          <p:spPr>
            <a:xfrm>
              <a:off x="2537375" y="3784300"/>
              <a:ext cx="357050" cy="508400"/>
            </a:xfrm>
            <a:custGeom>
              <a:avLst/>
              <a:gdLst/>
              <a:ahLst/>
              <a:cxnLst/>
              <a:rect l="l" t="t" r="r" b="b"/>
              <a:pathLst>
                <a:path w="7141" h="10168" extrusionOk="0">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02" y="1967"/>
                  </a:cubicBezTo>
                  <a:cubicBezTo>
                    <a:pt x="112" y="2369"/>
                    <a:pt x="1" y="2838"/>
                    <a:pt x="1" y="3319"/>
                  </a:cubicBezTo>
                  <a:lnTo>
                    <a:pt x="1" y="10168"/>
                  </a:lnTo>
                  <a:lnTo>
                    <a:pt x="7140" y="10168"/>
                  </a:lnTo>
                  <a:lnTo>
                    <a:pt x="7140" y="3319"/>
                  </a:lnTo>
                  <a:cubicBezTo>
                    <a:pt x="7140" y="3073"/>
                    <a:pt x="7107" y="2838"/>
                    <a:pt x="7084" y="2615"/>
                  </a:cubicBezTo>
                  <a:cubicBezTo>
                    <a:pt x="7017" y="2403"/>
                    <a:pt x="6950" y="2179"/>
                    <a:pt x="6861" y="1978"/>
                  </a:cubicBezTo>
                  <a:cubicBezTo>
                    <a:pt x="6816" y="1911"/>
                    <a:pt x="6771" y="1822"/>
                    <a:pt x="6727" y="1755"/>
                  </a:cubicBezTo>
                  <a:cubicBezTo>
                    <a:pt x="6704" y="1721"/>
                    <a:pt x="6693" y="1688"/>
                    <a:pt x="6660" y="1643"/>
                  </a:cubicBezTo>
                  <a:cubicBezTo>
                    <a:pt x="6526" y="1408"/>
                    <a:pt x="6336" y="1196"/>
                    <a:pt x="6146" y="1006"/>
                  </a:cubicBezTo>
                  <a:cubicBezTo>
                    <a:pt x="6034" y="894"/>
                    <a:pt x="5900" y="794"/>
                    <a:pt x="5777" y="693"/>
                  </a:cubicBezTo>
                  <a:cubicBezTo>
                    <a:pt x="5710" y="637"/>
                    <a:pt x="5632" y="593"/>
                    <a:pt x="5542" y="537"/>
                  </a:cubicBezTo>
                  <a:cubicBezTo>
                    <a:pt x="5263" y="380"/>
                    <a:pt x="4973" y="246"/>
                    <a:pt x="4660" y="146"/>
                  </a:cubicBezTo>
                  <a:cubicBezTo>
                    <a:pt x="4358" y="56"/>
                    <a:pt x="4034"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4"/>
            <p:cNvSpPr/>
            <p:nvPr/>
          </p:nvSpPr>
          <p:spPr>
            <a:xfrm>
              <a:off x="2537375" y="3784300"/>
              <a:ext cx="357050" cy="509000"/>
            </a:xfrm>
            <a:custGeom>
              <a:avLst/>
              <a:gdLst/>
              <a:ahLst/>
              <a:cxnLst/>
              <a:rect l="l" t="t" r="r" b="b"/>
              <a:pathLst>
                <a:path w="7141" h="10180" extrusionOk="0">
                  <a:moveTo>
                    <a:pt x="3464" y="1967"/>
                  </a:moveTo>
                  <a:lnTo>
                    <a:pt x="3464" y="3877"/>
                  </a:lnTo>
                  <a:lnTo>
                    <a:pt x="1621" y="3877"/>
                  </a:lnTo>
                  <a:lnTo>
                    <a:pt x="1621" y="1967"/>
                  </a:lnTo>
                  <a:close/>
                  <a:moveTo>
                    <a:pt x="5531" y="1967"/>
                  </a:moveTo>
                  <a:lnTo>
                    <a:pt x="5531" y="3877"/>
                  </a:lnTo>
                  <a:lnTo>
                    <a:pt x="3688" y="3877"/>
                  </a:lnTo>
                  <a:lnTo>
                    <a:pt x="3688" y="1967"/>
                  </a:lnTo>
                  <a:close/>
                  <a:moveTo>
                    <a:pt x="3464" y="4123"/>
                  </a:moveTo>
                  <a:lnTo>
                    <a:pt x="3464" y="6034"/>
                  </a:lnTo>
                  <a:lnTo>
                    <a:pt x="1621" y="6034"/>
                  </a:lnTo>
                  <a:lnTo>
                    <a:pt x="1621" y="4123"/>
                  </a:lnTo>
                  <a:close/>
                  <a:moveTo>
                    <a:pt x="5531" y="4112"/>
                  </a:moveTo>
                  <a:lnTo>
                    <a:pt x="5531" y="6034"/>
                  </a:lnTo>
                  <a:lnTo>
                    <a:pt x="3688" y="6034"/>
                  </a:lnTo>
                  <a:lnTo>
                    <a:pt x="3688" y="4112"/>
                  </a:lnTo>
                  <a:close/>
                  <a:moveTo>
                    <a:pt x="3453" y="6269"/>
                  </a:moveTo>
                  <a:lnTo>
                    <a:pt x="3453" y="8179"/>
                  </a:lnTo>
                  <a:lnTo>
                    <a:pt x="1609" y="8179"/>
                  </a:lnTo>
                  <a:lnTo>
                    <a:pt x="1609" y="6269"/>
                  </a:lnTo>
                  <a:close/>
                  <a:moveTo>
                    <a:pt x="5531" y="6269"/>
                  </a:moveTo>
                  <a:lnTo>
                    <a:pt x="5531" y="8179"/>
                  </a:lnTo>
                  <a:lnTo>
                    <a:pt x="3688" y="8179"/>
                  </a:lnTo>
                  <a:lnTo>
                    <a:pt x="3688" y="6269"/>
                  </a:lnTo>
                  <a:close/>
                  <a:moveTo>
                    <a:pt x="3453" y="0"/>
                  </a:moveTo>
                  <a:lnTo>
                    <a:pt x="3453" y="1755"/>
                  </a:lnTo>
                  <a:lnTo>
                    <a:pt x="1609" y="1755"/>
                  </a:lnTo>
                  <a:lnTo>
                    <a:pt x="1609" y="537"/>
                  </a:lnTo>
                  <a:cubicBezTo>
                    <a:pt x="1520" y="593"/>
                    <a:pt x="1442" y="637"/>
                    <a:pt x="1364" y="693"/>
                  </a:cubicBezTo>
                  <a:lnTo>
                    <a:pt x="1364" y="1755"/>
                  </a:lnTo>
                  <a:lnTo>
                    <a:pt x="414" y="1755"/>
                  </a:lnTo>
                  <a:cubicBezTo>
                    <a:pt x="380" y="1822"/>
                    <a:pt x="336" y="1911"/>
                    <a:pt x="291" y="1978"/>
                  </a:cubicBezTo>
                  <a:lnTo>
                    <a:pt x="1364" y="1978"/>
                  </a:lnTo>
                  <a:lnTo>
                    <a:pt x="1364" y="3900"/>
                  </a:lnTo>
                  <a:lnTo>
                    <a:pt x="1" y="3900"/>
                  </a:lnTo>
                  <a:lnTo>
                    <a:pt x="1" y="4123"/>
                  </a:lnTo>
                  <a:lnTo>
                    <a:pt x="1364" y="4123"/>
                  </a:lnTo>
                  <a:lnTo>
                    <a:pt x="1364" y="6034"/>
                  </a:lnTo>
                  <a:lnTo>
                    <a:pt x="1" y="6034"/>
                  </a:lnTo>
                  <a:lnTo>
                    <a:pt x="1" y="6257"/>
                  </a:lnTo>
                  <a:lnTo>
                    <a:pt x="1364" y="6257"/>
                  </a:lnTo>
                  <a:lnTo>
                    <a:pt x="1364" y="8168"/>
                  </a:lnTo>
                  <a:lnTo>
                    <a:pt x="1" y="8168"/>
                  </a:lnTo>
                  <a:lnTo>
                    <a:pt x="1" y="8391"/>
                  </a:lnTo>
                  <a:lnTo>
                    <a:pt x="1364" y="8391"/>
                  </a:lnTo>
                  <a:lnTo>
                    <a:pt x="1364" y="10157"/>
                  </a:lnTo>
                  <a:lnTo>
                    <a:pt x="1609" y="10157"/>
                  </a:lnTo>
                  <a:lnTo>
                    <a:pt x="1609" y="8391"/>
                  </a:lnTo>
                  <a:lnTo>
                    <a:pt x="3453" y="8391"/>
                  </a:lnTo>
                  <a:lnTo>
                    <a:pt x="3453" y="10157"/>
                  </a:lnTo>
                  <a:lnTo>
                    <a:pt x="3688" y="10157"/>
                  </a:lnTo>
                  <a:lnTo>
                    <a:pt x="3688"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8" y="1755"/>
                  </a:lnTo>
                  <a:lnTo>
                    <a:pt x="3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4"/>
            <p:cNvSpPr/>
            <p:nvPr/>
          </p:nvSpPr>
          <p:spPr>
            <a:xfrm>
              <a:off x="2578725" y="3865300"/>
              <a:ext cx="311200" cy="427400"/>
            </a:xfrm>
            <a:custGeom>
              <a:avLst/>
              <a:gdLst/>
              <a:ahLst/>
              <a:cxnLst/>
              <a:rect l="l" t="t" r="r" b="b"/>
              <a:pathLst>
                <a:path w="6224" h="8548" extrusionOk="0">
                  <a:moveTo>
                    <a:pt x="5810" y="1"/>
                  </a:moveTo>
                  <a:cubicBezTo>
                    <a:pt x="3911" y="2771"/>
                    <a:pt x="1877" y="5766"/>
                    <a:pt x="0" y="8548"/>
                  </a:cubicBezTo>
                  <a:lnTo>
                    <a:pt x="1073" y="8548"/>
                  </a:lnTo>
                  <a:cubicBezTo>
                    <a:pt x="2749" y="6090"/>
                    <a:pt x="4548" y="3431"/>
                    <a:pt x="6224" y="973"/>
                  </a:cubicBezTo>
                  <a:cubicBezTo>
                    <a:pt x="6179" y="760"/>
                    <a:pt x="6101" y="548"/>
                    <a:pt x="6000" y="347"/>
                  </a:cubicBezTo>
                  <a:cubicBezTo>
                    <a:pt x="5944" y="224"/>
                    <a:pt x="5877" y="112"/>
                    <a:pt x="581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4"/>
            <p:cNvSpPr/>
            <p:nvPr/>
          </p:nvSpPr>
          <p:spPr>
            <a:xfrm>
              <a:off x="2537375" y="3791000"/>
              <a:ext cx="305650" cy="492800"/>
            </a:xfrm>
            <a:custGeom>
              <a:avLst/>
              <a:gdLst/>
              <a:ahLst/>
              <a:cxnLst/>
              <a:rect l="l" t="t" r="r" b="b"/>
              <a:pathLst>
                <a:path w="6113" h="9856" extrusionOk="0">
                  <a:moveTo>
                    <a:pt x="4648" y="1"/>
                  </a:moveTo>
                  <a:cubicBezTo>
                    <a:pt x="3151" y="2202"/>
                    <a:pt x="1498" y="4637"/>
                    <a:pt x="1" y="6838"/>
                  </a:cubicBezTo>
                  <a:lnTo>
                    <a:pt x="1" y="9855"/>
                  </a:lnTo>
                  <a:cubicBezTo>
                    <a:pt x="2000" y="6905"/>
                    <a:pt x="4123" y="3799"/>
                    <a:pt x="6112" y="861"/>
                  </a:cubicBezTo>
                  <a:cubicBezTo>
                    <a:pt x="6023" y="749"/>
                    <a:pt x="5889" y="637"/>
                    <a:pt x="5766" y="548"/>
                  </a:cubicBezTo>
                  <a:cubicBezTo>
                    <a:pt x="5431" y="302"/>
                    <a:pt x="5051" y="112"/>
                    <a:pt x="4648"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4"/>
            <p:cNvSpPr/>
            <p:nvPr/>
          </p:nvSpPr>
          <p:spPr>
            <a:xfrm>
              <a:off x="3151325" y="3767550"/>
              <a:ext cx="380500" cy="542500"/>
            </a:xfrm>
            <a:custGeom>
              <a:avLst/>
              <a:gdLst/>
              <a:ahLst/>
              <a:cxnLst/>
              <a:rect l="l" t="t" r="r" b="b"/>
              <a:pathLst>
                <a:path w="7610" h="10850" extrusionOk="0">
                  <a:moveTo>
                    <a:pt x="3665" y="0"/>
                  </a:moveTo>
                  <a:cubicBezTo>
                    <a:pt x="2950" y="11"/>
                    <a:pt x="2280" y="224"/>
                    <a:pt x="1710" y="570"/>
                  </a:cubicBezTo>
                  <a:lnTo>
                    <a:pt x="1464" y="738"/>
                  </a:lnTo>
                  <a:cubicBezTo>
                    <a:pt x="1040" y="1051"/>
                    <a:pt x="693" y="1419"/>
                    <a:pt x="436" y="1866"/>
                  </a:cubicBezTo>
                  <a:cubicBezTo>
                    <a:pt x="403" y="1944"/>
                    <a:pt x="358" y="2023"/>
                    <a:pt x="314" y="2112"/>
                  </a:cubicBezTo>
                  <a:cubicBezTo>
                    <a:pt x="101" y="2537"/>
                    <a:pt x="1" y="3028"/>
                    <a:pt x="1" y="3542"/>
                  </a:cubicBezTo>
                  <a:lnTo>
                    <a:pt x="1" y="10849"/>
                  </a:lnTo>
                  <a:lnTo>
                    <a:pt x="7609" y="10849"/>
                  </a:lnTo>
                  <a:lnTo>
                    <a:pt x="7609" y="3542"/>
                  </a:lnTo>
                  <a:cubicBezTo>
                    <a:pt x="7609" y="3028"/>
                    <a:pt x="7498" y="2537"/>
                    <a:pt x="7252" y="2112"/>
                  </a:cubicBezTo>
                  <a:cubicBezTo>
                    <a:pt x="7218" y="2023"/>
                    <a:pt x="7174" y="1956"/>
                    <a:pt x="7129"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4"/>
            <p:cNvSpPr/>
            <p:nvPr/>
          </p:nvSpPr>
          <p:spPr>
            <a:xfrm>
              <a:off x="3163625" y="3784300"/>
              <a:ext cx="357050" cy="508400"/>
            </a:xfrm>
            <a:custGeom>
              <a:avLst/>
              <a:gdLst/>
              <a:ahLst/>
              <a:cxnLst/>
              <a:rect l="l" t="t" r="r" b="b"/>
              <a:pathLst>
                <a:path w="7141" h="10168" extrusionOk="0">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095" y="2838"/>
                    <a:pt x="7084" y="2615"/>
                  </a:cubicBezTo>
                  <a:cubicBezTo>
                    <a:pt x="7028" y="2403"/>
                    <a:pt x="6961" y="2179"/>
                    <a:pt x="6861" y="1978"/>
                  </a:cubicBezTo>
                  <a:cubicBezTo>
                    <a:pt x="6816" y="1911"/>
                    <a:pt x="6771" y="1822"/>
                    <a:pt x="6738" y="1755"/>
                  </a:cubicBezTo>
                  <a:cubicBezTo>
                    <a:pt x="6704" y="1721"/>
                    <a:pt x="6693" y="1688"/>
                    <a:pt x="6660" y="1643"/>
                  </a:cubicBezTo>
                  <a:cubicBezTo>
                    <a:pt x="6526" y="1408"/>
                    <a:pt x="6347" y="1196"/>
                    <a:pt x="6146" y="1006"/>
                  </a:cubicBezTo>
                  <a:cubicBezTo>
                    <a:pt x="6034" y="894"/>
                    <a:pt x="5911" y="794"/>
                    <a:pt x="5788" y="693"/>
                  </a:cubicBezTo>
                  <a:cubicBezTo>
                    <a:pt x="5710" y="637"/>
                    <a:pt x="5632" y="593"/>
                    <a:pt x="5542" y="537"/>
                  </a:cubicBezTo>
                  <a:cubicBezTo>
                    <a:pt x="5263" y="380"/>
                    <a:pt x="4972" y="246"/>
                    <a:pt x="4671" y="146"/>
                  </a:cubicBezTo>
                  <a:cubicBezTo>
                    <a:pt x="4358" y="56"/>
                    <a:pt x="4034"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4"/>
            <p:cNvSpPr/>
            <p:nvPr/>
          </p:nvSpPr>
          <p:spPr>
            <a:xfrm>
              <a:off x="3163075" y="3784300"/>
              <a:ext cx="357000" cy="509000"/>
            </a:xfrm>
            <a:custGeom>
              <a:avLst/>
              <a:gdLst/>
              <a:ahLst/>
              <a:cxnLst/>
              <a:rect l="l" t="t" r="r" b="b"/>
              <a:pathLst>
                <a:path w="7140" h="10180" extrusionOk="0">
                  <a:moveTo>
                    <a:pt x="3464" y="1967"/>
                  </a:moveTo>
                  <a:lnTo>
                    <a:pt x="3464" y="3877"/>
                  </a:lnTo>
                  <a:lnTo>
                    <a:pt x="1620" y="3877"/>
                  </a:lnTo>
                  <a:lnTo>
                    <a:pt x="1620" y="1967"/>
                  </a:lnTo>
                  <a:close/>
                  <a:moveTo>
                    <a:pt x="5542" y="1967"/>
                  </a:moveTo>
                  <a:lnTo>
                    <a:pt x="5542" y="3877"/>
                  </a:lnTo>
                  <a:lnTo>
                    <a:pt x="3699" y="3877"/>
                  </a:lnTo>
                  <a:lnTo>
                    <a:pt x="3699" y="1967"/>
                  </a:lnTo>
                  <a:close/>
                  <a:moveTo>
                    <a:pt x="3464" y="4123"/>
                  </a:moveTo>
                  <a:lnTo>
                    <a:pt x="3464" y="6034"/>
                  </a:lnTo>
                  <a:lnTo>
                    <a:pt x="1620" y="6034"/>
                  </a:lnTo>
                  <a:lnTo>
                    <a:pt x="1620" y="4123"/>
                  </a:lnTo>
                  <a:close/>
                  <a:moveTo>
                    <a:pt x="5531" y="4112"/>
                  </a:moveTo>
                  <a:lnTo>
                    <a:pt x="5531" y="6034"/>
                  </a:lnTo>
                  <a:lnTo>
                    <a:pt x="3687" y="6034"/>
                  </a:lnTo>
                  <a:lnTo>
                    <a:pt x="3687" y="4112"/>
                  </a:lnTo>
                  <a:close/>
                  <a:moveTo>
                    <a:pt x="3464" y="6269"/>
                  </a:moveTo>
                  <a:lnTo>
                    <a:pt x="3464" y="8179"/>
                  </a:lnTo>
                  <a:lnTo>
                    <a:pt x="1620" y="8179"/>
                  </a:lnTo>
                  <a:lnTo>
                    <a:pt x="1620" y="6269"/>
                  </a:lnTo>
                  <a:close/>
                  <a:moveTo>
                    <a:pt x="5531" y="6269"/>
                  </a:moveTo>
                  <a:lnTo>
                    <a:pt x="5531" y="8179"/>
                  </a:lnTo>
                  <a:lnTo>
                    <a:pt x="3687" y="8179"/>
                  </a:lnTo>
                  <a:lnTo>
                    <a:pt x="3687" y="6269"/>
                  </a:lnTo>
                  <a:close/>
                  <a:moveTo>
                    <a:pt x="3442" y="0"/>
                  </a:moveTo>
                  <a:lnTo>
                    <a:pt x="3442" y="1755"/>
                  </a:lnTo>
                  <a:lnTo>
                    <a:pt x="1598" y="1755"/>
                  </a:lnTo>
                  <a:lnTo>
                    <a:pt x="1598" y="537"/>
                  </a:lnTo>
                  <a:cubicBezTo>
                    <a:pt x="1520" y="593"/>
                    <a:pt x="1430" y="637"/>
                    <a:pt x="1363" y="693"/>
                  </a:cubicBezTo>
                  <a:lnTo>
                    <a:pt x="1363" y="1755"/>
                  </a:lnTo>
                  <a:lnTo>
                    <a:pt x="414" y="1755"/>
                  </a:lnTo>
                  <a:cubicBezTo>
                    <a:pt x="369" y="1822"/>
                    <a:pt x="335" y="1911"/>
                    <a:pt x="291" y="1978"/>
                  </a:cubicBezTo>
                  <a:lnTo>
                    <a:pt x="1363" y="1978"/>
                  </a:lnTo>
                  <a:lnTo>
                    <a:pt x="1363" y="3900"/>
                  </a:lnTo>
                  <a:lnTo>
                    <a:pt x="0" y="3900"/>
                  </a:lnTo>
                  <a:lnTo>
                    <a:pt x="0" y="4123"/>
                  </a:lnTo>
                  <a:lnTo>
                    <a:pt x="1363" y="4123"/>
                  </a:lnTo>
                  <a:lnTo>
                    <a:pt x="1363" y="6034"/>
                  </a:lnTo>
                  <a:lnTo>
                    <a:pt x="0" y="6034"/>
                  </a:lnTo>
                  <a:lnTo>
                    <a:pt x="0" y="6257"/>
                  </a:lnTo>
                  <a:lnTo>
                    <a:pt x="1363" y="6257"/>
                  </a:lnTo>
                  <a:lnTo>
                    <a:pt x="1363" y="8168"/>
                  </a:lnTo>
                  <a:lnTo>
                    <a:pt x="0" y="8168"/>
                  </a:lnTo>
                  <a:lnTo>
                    <a:pt x="0" y="8391"/>
                  </a:lnTo>
                  <a:lnTo>
                    <a:pt x="1363" y="8391"/>
                  </a:lnTo>
                  <a:lnTo>
                    <a:pt x="1363"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29" y="4123"/>
                  </a:lnTo>
                  <a:lnTo>
                    <a:pt x="7129"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7" y="1755"/>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4"/>
            <p:cNvSpPr/>
            <p:nvPr/>
          </p:nvSpPr>
          <p:spPr>
            <a:xfrm>
              <a:off x="3204975" y="3865300"/>
              <a:ext cx="311200" cy="427400"/>
            </a:xfrm>
            <a:custGeom>
              <a:avLst/>
              <a:gdLst/>
              <a:ahLst/>
              <a:cxnLst/>
              <a:rect l="l" t="t" r="r" b="b"/>
              <a:pathLst>
                <a:path w="6224" h="8548" extrusionOk="0">
                  <a:moveTo>
                    <a:pt x="5810" y="1"/>
                  </a:moveTo>
                  <a:cubicBezTo>
                    <a:pt x="3911" y="2771"/>
                    <a:pt x="1889" y="5766"/>
                    <a:pt x="0" y="8548"/>
                  </a:cubicBezTo>
                  <a:lnTo>
                    <a:pt x="1073" y="8548"/>
                  </a:lnTo>
                  <a:cubicBezTo>
                    <a:pt x="2749" y="6090"/>
                    <a:pt x="4548" y="3431"/>
                    <a:pt x="6224"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4"/>
            <p:cNvSpPr/>
            <p:nvPr/>
          </p:nvSpPr>
          <p:spPr>
            <a:xfrm>
              <a:off x="3163075" y="3791000"/>
              <a:ext cx="305600" cy="492800"/>
            </a:xfrm>
            <a:custGeom>
              <a:avLst/>
              <a:gdLst/>
              <a:ahLst/>
              <a:cxnLst/>
              <a:rect l="l" t="t" r="r" b="b"/>
              <a:pathLst>
                <a:path w="6112" h="9856" extrusionOk="0">
                  <a:moveTo>
                    <a:pt x="4648" y="1"/>
                  </a:moveTo>
                  <a:cubicBezTo>
                    <a:pt x="3151" y="2202"/>
                    <a:pt x="1486" y="4637"/>
                    <a:pt x="0" y="6838"/>
                  </a:cubicBezTo>
                  <a:lnTo>
                    <a:pt x="0" y="9855"/>
                  </a:lnTo>
                  <a:cubicBezTo>
                    <a:pt x="2000" y="6905"/>
                    <a:pt x="4123" y="3799"/>
                    <a:pt x="6112" y="861"/>
                  </a:cubicBezTo>
                  <a:cubicBezTo>
                    <a:pt x="6023" y="749"/>
                    <a:pt x="5888" y="637"/>
                    <a:pt x="5766" y="548"/>
                  </a:cubicBezTo>
                  <a:cubicBezTo>
                    <a:pt x="5430" y="302"/>
                    <a:pt x="5050" y="112"/>
                    <a:pt x="4648"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4"/>
            <p:cNvSpPr/>
            <p:nvPr/>
          </p:nvSpPr>
          <p:spPr>
            <a:xfrm>
              <a:off x="3777575" y="3767550"/>
              <a:ext cx="380500" cy="542500"/>
            </a:xfrm>
            <a:custGeom>
              <a:avLst/>
              <a:gdLst/>
              <a:ahLst/>
              <a:cxnLst/>
              <a:rect l="l" t="t" r="r" b="b"/>
              <a:pathLst>
                <a:path w="7610" h="10850" extrusionOk="0">
                  <a:moveTo>
                    <a:pt x="3665" y="0"/>
                  </a:moveTo>
                  <a:cubicBezTo>
                    <a:pt x="2961" y="11"/>
                    <a:pt x="2291" y="224"/>
                    <a:pt x="1710" y="570"/>
                  </a:cubicBezTo>
                  <a:lnTo>
                    <a:pt x="1464" y="738"/>
                  </a:lnTo>
                  <a:cubicBezTo>
                    <a:pt x="1040" y="1051"/>
                    <a:pt x="693" y="1419"/>
                    <a:pt x="448" y="1866"/>
                  </a:cubicBezTo>
                  <a:cubicBezTo>
                    <a:pt x="403" y="1944"/>
                    <a:pt x="358" y="2023"/>
                    <a:pt x="325" y="2112"/>
                  </a:cubicBezTo>
                  <a:cubicBezTo>
                    <a:pt x="112" y="2537"/>
                    <a:pt x="1" y="3028"/>
                    <a:pt x="1" y="3542"/>
                  </a:cubicBezTo>
                  <a:lnTo>
                    <a:pt x="1" y="10849"/>
                  </a:lnTo>
                  <a:lnTo>
                    <a:pt x="7609" y="10849"/>
                  </a:lnTo>
                  <a:lnTo>
                    <a:pt x="7609" y="3542"/>
                  </a:lnTo>
                  <a:cubicBezTo>
                    <a:pt x="7609" y="3028"/>
                    <a:pt x="7487" y="2537"/>
                    <a:pt x="7263" y="2112"/>
                  </a:cubicBezTo>
                  <a:cubicBezTo>
                    <a:pt x="7218" y="2023"/>
                    <a:pt x="7174" y="1956"/>
                    <a:pt x="7140"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4"/>
            <p:cNvSpPr/>
            <p:nvPr/>
          </p:nvSpPr>
          <p:spPr>
            <a:xfrm>
              <a:off x="3789325" y="3784300"/>
              <a:ext cx="357000" cy="508400"/>
            </a:xfrm>
            <a:custGeom>
              <a:avLst/>
              <a:gdLst/>
              <a:ahLst/>
              <a:cxnLst/>
              <a:rect l="l" t="t" r="r" b="b"/>
              <a:pathLst>
                <a:path w="7140" h="10168" extrusionOk="0">
                  <a:moveTo>
                    <a:pt x="3464" y="0"/>
                  </a:moveTo>
                  <a:cubicBezTo>
                    <a:pt x="2782" y="12"/>
                    <a:pt x="2145" y="202"/>
                    <a:pt x="1620"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106" y="2838"/>
                    <a:pt x="7084" y="2615"/>
                  </a:cubicBezTo>
                  <a:cubicBezTo>
                    <a:pt x="7028" y="2403"/>
                    <a:pt x="6961" y="2179"/>
                    <a:pt x="6860" y="1978"/>
                  </a:cubicBezTo>
                  <a:cubicBezTo>
                    <a:pt x="6816" y="1911"/>
                    <a:pt x="6771" y="1822"/>
                    <a:pt x="6738" y="1755"/>
                  </a:cubicBezTo>
                  <a:cubicBezTo>
                    <a:pt x="6704" y="1721"/>
                    <a:pt x="6693" y="1688"/>
                    <a:pt x="6659" y="1643"/>
                  </a:cubicBezTo>
                  <a:cubicBezTo>
                    <a:pt x="6525" y="1408"/>
                    <a:pt x="6347" y="1196"/>
                    <a:pt x="6145" y="1006"/>
                  </a:cubicBezTo>
                  <a:cubicBezTo>
                    <a:pt x="6034" y="894"/>
                    <a:pt x="5911" y="794"/>
                    <a:pt x="5788" y="693"/>
                  </a:cubicBezTo>
                  <a:cubicBezTo>
                    <a:pt x="5710" y="637"/>
                    <a:pt x="5631" y="593"/>
                    <a:pt x="5542" y="537"/>
                  </a:cubicBezTo>
                  <a:cubicBezTo>
                    <a:pt x="5263" y="380"/>
                    <a:pt x="4972" y="246"/>
                    <a:pt x="4671" y="146"/>
                  </a:cubicBezTo>
                  <a:cubicBezTo>
                    <a:pt x="4358" y="56"/>
                    <a:pt x="4034" y="0"/>
                    <a:pt x="3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4"/>
            <p:cNvSpPr/>
            <p:nvPr/>
          </p:nvSpPr>
          <p:spPr>
            <a:xfrm>
              <a:off x="3789325" y="3784300"/>
              <a:ext cx="357000" cy="509000"/>
            </a:xfrm>
            <a:custGeom>
              <a:avLst/>
              <a:gdLst/>
              <a:ahLst/>
              <a:cxnLst/>
              <a:rect l="l" t="t" r="r" b="b"/>
              <a:pathLst>
                <a:path w="7140" h="10180" extrusionOk="0">
                  <a:moveTo>
                    <a:pt x="3453" y="1967"/>
                  </a:moveTo>
                  <a:lnTo>
                    <a:pt x="3453" y="3877"/>
                  </a:lnTo>
                  <a:lnTo>
                    <a:pt x="1609" y="3877"/>
                  </a:lnTo>
                  <a:lnTo>
                    <a:pt x="1609" y="1967"/>
                  </a:lnTo>
                  <a:close/>
                  <a:moveTo>
                    <a:pt x="5531" y="1967"/>
                  </a:moveTo>
                  <a:lnTo>
                    <a:pt x="5531" y="3877"/>
                  </a:lnTo>
                  <a:lnTo>
                    <a:pt x="3687" y="3877"/>
                  </a:lnTo>
                  <a:lnTo>
                    <a:pt x="3687" y="1967"/>
                  </a:lnTo>
                  <a:close/>
                  <a:moveTo>
                    <a:pt x="3453" y="4123"/>
                  </a:moveTo>
                  <a:lnTo>
                    <a:pt x="3453" y="6034"/>
                  </a:lnTo>
                  <a:lnTo>
                    <a:pt x="1609" y="6034"/>
                  </a:lnTo>
                  <a:lnTo>
                    <a:pt x="1609" y="4123"/>
                  </a:lnTo>
                  <a:close/>
                  <a:moveTo>
                    <a:pt x="5520" y="4112"/>
                  </a:moveTo>
                  <a:lnTo>
                    <a:pt x="5520" y="6034"/>
                  </a:lnTo>
                  <a:lnTo>
                    <a:pt x="3676" y="6034"/>
                  </a:lnTo>
                  <a:lnTo>
                    <a:pt x="3676" y="4112"/>
                  </a:lnTo>
                  <a:close/>
                  <a:moveTo>
                    <a:pt x="3453" y="6269"/>
                  </a:moveTo>
                  <a:lnTo>
                    <a:pt x="3453" y="8179"/>
                  </a:lnTo>
                  <a:lnTo>
                    <a:pt x="1609" y="8179"/>
                  </a:lnTo>
                  <a:lnTo>
                    <a:pt x="1609" y="6269"/>
                  </a:lnTo>
                  <a:close/>
                  <a:moveTo>
                    <a:pt x="5520" y="6269"/>
                  </a:moveTo>
                  <a:lnTo>
                    <a:pt x="5520" y="8179"/>
                  </a:lnTo>
                  <a:lnTo>
                    <a:pt x="3676" y="8179"/>
                  </a:lnTo>
                  <a:lnTo>
                    <a:pt x="3676" y="6269"/>
                  </a:lnTo>
                  <a:close/>
                  <a:moveTo>
                    <a:pt x="3453" y="0"/>
                  </a:moveTo>
                  <a:lnTo>
                    <a:pt x="3453" y="1755"/>
                  </a:lnTo>
                  <a:lnTo>
                    <a:pt x="1609" y="1755"/>
                  </a:lnTo>
                  <a:lnTo>
                    <a:pt x="1609" y="537"/>
                  </a:lnTo>
                  <a:cubicBezTo>
                    <a:pt x="1520" y="593"/>
                    <a:pt x="1442" y="637"/>
                    <a:pt x="1363" y="693"/>
                  </a:cubicBezTo>
                  <a:lnTo>
                    <a:pt x="1363" y="1755"/>
                  </a:lnTo>
                  <a:lnTo>
                    <a:pt x="414" y="1755"/>
                  </a:lnTo>
                  <a:cubicBezTo>
                    <a:pt x="380" y="1822"/>
                    <a:pt x="335" y="1911"/>
                    <a:pt x="291" y="1978"/>
                  </a:cubicBezTo>
                  <a:lnTo>
                    <a:pt x="1375" y="1978"/>
                  </a:lnTo>
                  <a:lnTo>
                    <a:pt x="1375" y="3900"/>
                  </a:lnTo>
                  <a:lnTo>
                    <a:pt x="0" y="3900"/>
                  </a:lnTo>
                  <a:lnTo>
                    <a:pt x="0" y="4123"/>
                  </a:lnTo>
                  <a:lnTo>
                    <a:pt x="1375" y="4123"/>
                  </a:lnTo>
                  <a:lnTo>
                    <a:pt x="1375" y="6034"/>
                  </a:lnTo>
                  <a:lnTo>
                    <a:pt x="0" y="6034"/>
                  </a:lnTo>
                  <a:lnTo>
                    <a:pt x="0" y="6257"/>
                  </a:lnTo>
                  <a:lnTo>
                    <a:pt x="1375" y="6257"/>
                  </a:lnTo>
                  <a:lnTo>
                    <a:pt x="1375" y="8168"/>
                  </a:lnTo>
                  <a:lnTo>
                    <a:pt x="0" y="8168"/>
                  </a:lnTo>
                  <a:lnTo>
                    <a:pt x="0" y="8391"/>
                  </a:lnTo>
                  <a:lnTo>
                    <a:pt x="1375" y="8391"/>
                  </a:lnTo>
                  <a:lnTo>
                    <a:pt x="1375"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49" y="1978"/>
                  </a:lnTo>
                  <a:cubicBezTo>
                    <a:pt x="6805" y="1900"/>
                    <a:pt x="6771" y="1822"/>
                    <a:pt x="6715" y="1755"/>
                  </a:cubicBezTo>
                  <a:lnTo>
                    <a:pt x="5766" y="1755"/>
                  </a:lnTo>
                  <a:lnTo>
                    <a:pt x="5766" y="693"/>
                  </a:lnTo>
                  <a:cubicBezTo>
                    <a:pt x="5698" y="637"/>
                    <a:pt x="5620" y="581"/>
                    <a:pt x="5531" y="537"/>
                  </a:cubicBezTo>
                  <a:lnTo>
                    <a:pt x="5531" y="1755"/>
                  </a:lnTo>
                  <a:lnTo>
                    <a:pt x="3687" y="1755"/>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4"/>
            <p:cNvSpPr/>
            <p:nvPr/>
          </p:nvSpPr>
          <p:spPr>
            <a:xfrm>
              <a:off x="3830675" y="3865300"/>
              <a:ext cx="311200" cy="427400"/>
            </a:xfrm>
            <a:custGeom>
              <a:avLst/>
              <a:gdLst/>
              <a:ahLst/>
              <a:cxnLst/>
              <a:rect l="l" t="t" r="r" b="b"/>
              <a:pathLst>
                <a:path w="6224" h="8548" extrusionOk="0">
                  <a:moveTo>
                    <a:pt x="5810" y="1"/>
                  </a:moveTo>
                  <a:cubicBezTo>
                    <a:pt x="3911" y="2771"/>
                    <a:pt x="1888" y="5766"/>
                    <a:pt x="0" y="8548"/>
                  </a:cubicBezTo>
                  <a:lnTo>
                    <a:pt x="1073" y="8548"/>
                  </a:lnTo>
                  <a:cubicBezTo>
                    <a:pt x="2749" y="6090"/>
                    <a:pt x="4547" y="3431"/>
                    <a:pt x="6223"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4"/>
            <p:cNvSpPr/>
            <p:nvPr/>
          </p:nvSpPr>
          <p:spPr>
            <a:xfrm>
              <a:off x="3789325" y="3791000"/>
              <a:ext cx="306200" cy="492800"/>
            </a:xfrm>
            <a:custGeom>
              <a:avLst/>
              <a:gdLst/>
              <a:ahLst/>
              <a:cxnLst/>
              <a:rect l="l" t="t" r="r" b="b"/>
              <a:pathLst>
                <a:path w="6124" h="9856" extrusionOk="0">
                  <a:moveTo>
                    <a:pt x="4648" y="1"/>
                  </a:moveTo>
                  <a:cubicBezTo>
                    <a:pt x="3162" y="2202"/>
                    <a:pt x="1497" y="4637"/>
                    <a:pt x="0" y="6838"/>
                  </a:cubicBezTo>
                  <a:lnTo>
                    <a:pt x="0" y="9855"/>
                  </a:lnTo>
                  <a:cubicBezTo>
                    <a:pt x="2000" y="6905"/>
                    <a:pt x="4123" y="3799"/>
                    <a:pt x="6123" y="861"/>
                  </a:cubicBezTo>
                  <a:cubicBezTo>
                    <a:pt x="6011" y="749"/>
                    <a:pt x="5900" y="637"/>
                    <a:pt x="5766" y="548"/>
                  </a:cubicBezTo>
                  <a:cubicBezTo>
                    <a:pt x="5430" y="302"/>
                    <a:pt x="5062" y="112"/>
                    <a:pt x="4648" y="1"/>
                  </a:cubicBez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4"/>
            <p:cNvSpPr/>
            <p:nvPr/>
          </p:nvSpPr>
          <p:spPr>
            <a:xfrm>
              <a:off x="2694925" y="3020050"/>
              <a:ext cx="636350" cy="396700"/>
            </a:xfrm>
            <a:custGeom>
              <a:avLst/>
              <a:gdLst/>
              <a:ahLst/>
              <a:cxnLst/>
              <a:rect l="l" t="t" r="r" b="b"/>
              <a:pathLst>
                <a:path w="12727" h="7934" extrusionOk="0">
                  <a:moveTo>
                    <a:pt x="6280" y="1"/>
                  </a:moveTo>
                  <a:lnTo>
                    <a:pt x="0" y="3967"/>
                  </a:lnTo>
                  <a:lnTo>
                    <a:pt x="0" y="7934"/>
                  </a:lnTo>
                  <a:lnTo>
                    <a:pt x="12726" y="7934"/>
                  </a:lnTo>
                  <a:lnTo>
                    <a:pt x="12726" y="3967"/>
                  </a:lnTo>
                  <a:lnTo>
                    <a:pt x="6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4"/>
            <p:cNvSpPr/>
            <p:nvPr/>
          </p:nvSpPr>
          <p:spPr>
            <a:xfrm>
              <a:off x="2710575" y="3040750"/>
              <a:ext cx="603950" cy="360350"/>
            </a:xfrm>
            <a:custGeom>
              <a:avLst/>
              <a:gdLst/>
              <a:ahLst/>
              <a:cxnLst/>
              <a:rect l="l" t="t" r="r" b="b"/>
              <a:pathLst>
                <a:path w="12079" h="7207" extrusionOk="0">
                  <a:moveTo>
                    <a:pt x="5944" y="0"/>
                  </a:moveTo>
                  <a:lnTo>
                    <a:pt x="5877" y="34"/>
                  </a:lnTo>
                  <a:lnTo>
                    <a:pt x="4626" y="838"/>
                  </a:lnTo>
                  <a:lnTo>
                    <a:pt x="3989" y="1240"/>
                  </a:lnTo>
                  <a:lnTo>
                    <a:pt x="3654" y="1453"/>
                  </a:lnTo>
                  <a:lnTo>
                    <a:pt x="1777" y="2637"/>
                  </a:lnTo>
                  <a:lnTo>
                    <a:pt x="1453" y="2849"/>
                  </a:lnTo>
                  <a:lnTo>
                    <a:pt x="0" y="3765"/>
                  </a:lnTo>
                  <a:lnTo>
                    <a:pt x="0" y="7207"/>
                  </a:lnTo>
                  <a:lnTo>
                    <a:pt x="12078" y="7207"/>
                  </a:lnTo>
                  <a:lnTo>
                    <a:pt x="12078" y="3765"/>
                  </a:lnTo>
                  <a:lnTo>
                    <a:pt x="10637" y="2872"/>
                  </a:lnTo>
                  <a:lnTo>
                    <a:pt x="10302" y="2682"/>
                  </a:lnTo>
                  <a:lnTo>
                    <a:pt x="8425" y="1520"/>
                  </a:lnTo>
                  <a:lnTo>
                    <a:pt x="8101" y="1319"/>
                  </a:lnTo>
                  <a:lnTo>
                    <a:pt x="7922" y="1207"/>
                  </a:lnTo>
                  <a:lnTo>
                    <a:pt x="7162" y="749"/>
                  </a:lnTo>
                  <a:lnTo>
                    <a:pt x="6536" y="358"/>
                  </a:lnTo>
                  <a:lnTo>
                    <a:pt x="6201" y="168"/>
                  </a:lnTo>
                  <a:lnTo>
                    <a:pt x="59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4"/>
            <p:cNvSpPr/>
            <p:nvPr/>
          </p:nvSpPr>
          <p:spPr>
            <a:xfrm>
              <a:off x="2783175" y="3172550"/>
              <a:ext cx="16250" cy="228550"/>
            </a:xfrm>
            <a:custGeom>
              <a:avLst/>
              <a:gdLst/>
              <a:ahLst/>
              <a:cxnLst/>
              <a:rect l="l" t="t" r="r" b="b"/>
              <a:pathLst>
                <a:path w="325" h="4571" extrusionOk="0">
                  <a:moveTo>
                    <a:pt x="325" y="1"/>
                  </a:moveTo>
                  <a:lnTo>
                    <a:pt x="1" y="213"/>
                  </a:lnTo>
                  <a:lnTo>
                    <a:pt x="1" y="4571"/>
                  </a:lnTo>
                  <a:lnTo>
                    <a:pt x="325" y="4571"/>
                  </a:lnTo>
                  <a:lnTo>
                    <a:pt x="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4"/>
            <p:cNvSpPr/>
            <p:nvPr/>
          </p:nvSpPr>
          <p:spPr>
            <a:xfrm>
              <a:off x="2893225" y="3102750"/>
              <a:ext cx="16800" cy="298350"/>
            </a:xfrm>
            <a:custGeom>
              <a:avLst/>
              <a:gdLst/>
              <a:ahLst/>
              <a:cxnLst/>
              <a:rect l="l" t="t" r="r" b="b"/>
              <a:pathLst>
                <a:path w="336" h="5967" extrusionOk="0">
                  <a:moveTo>
                    <a:pt x="336" y="0"/>
                  </a:moveTo>
                  <a:lnTo>
                    <a:pt x="1" y="213"/>
                  </a:lnTo>
                  <a:lnTo>
                    <a:pt x="1" y="1587"/>
                  </a:lnTo>
                  <a:lnTo>
                    <a:pt x="1" y="5051"/>
                  </a:lnTo>
                  <a:lnTo>
                    <a:pt x="1" y="5967"/>
                  </a:lnTo>
                  <a:lnTo>
                    <a:pt x="336" y="5967"/>
                  </a:lnTo>
                  <a:lnTo>
                    <a:pt x="336" y="4380"/>
                  </a:lnTo>
                  <a:lnTo>
                    <a:pt x="336" y="905"/>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4"/>
            <p:cNvSpPr/>
            <p:nvPr/>
          </p:nvSpPr>
          <p:spPr>
            <a:xfrm>
              <a:off x="3115575" y="3106650"/>
              <a:ext cx="16250" cy="294450"/>
            </a:xfrm>
            <a:custGeom>
              <a:avLst/>
              <a:gdLst/>
              <a:ahLst/>
              <a:cxnLst/>
              <a:rect l="l" t="t" r="r" b="b"/>
              <a:pathLst>
                <a:path w="325" h="5889" extrusionOk="0">
                  <a:moveTo>
                    <a:pt x="1" y="1"/>
                  </a:moveTo>
                  <a:lnTo>
                    <a:pt x="1" y="5889"/>
                  </a:lnTo>
                  <a:lnTo>
                    <a:pt x="325" y="5889"/>
                  </a:lnTo>
                  <a:lnTo>
                    <a:pt x="325" y="20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4"/>
            <p:cNvSpPr/>
            <p:nvPr/>
          </p:nvSpPr>
          <p:spPr>
            <a:xfrm>
              <a:off x="3225625" y="3174800"/>
              <a:ext cx="16800" cy="226300"/>
            </a:xfrm>
            <a:custGeom>
              <a:avLst/>
              <a:gdLst/>
              <a:ahLst/>
              <a:cxnLst/>
              <a:rect l="l" t="t" r="r" b="b"/>
              <a:pathLst>
                <a:path w="336" h="4526" extrusionOk="0">
                  <a:moveTo>
                    <a:pt x="1" y="1"/>
                  </a:moveTo>
                  <a:lnTo>
                    <a:pt x="1" y="4526"/>
                  </a:lnTo>
                  <a:lnTo>
                    <a:pt x="336" y="4526"/>
                  </a:lnTo>
                  <a:lnTo>
                    <a:pt x="336" y="1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4"/>
            <p:cNvSpPr/>
            <p:nvPr/>
          </p:nvSpPr>
          <p:spPr>
            <a:xfrm>
              <a:off x="3004425" y="3040750"/>
              <a:ext cx="16250" cy="360350"/>
            </a:xfrm>
            <a:custGeom>
              <a:avLst/>
              <a:gdLst/>
              <a:ahLst/>
              <a:cxnLst/>
              <a:rect l="l" t="t" r="r" b="b"/>
              <a:pathLst>
                <a:path w="325" h="7207" extrusionOk="0">
                  <a:moveTo>
                    <a:pt x="67" y="0"/>
                  </a:moveTo>
                  <a:lnTo>
                    <a:pt x="0" y="34"/>
                  </a:lnTo>
                  <a:lnTo>
                    <a:pt x="0" y="1710"/>
                  </a:lnTo>
                  <a:lnTo>
                    <a:pt x="0" y="3408"/>
                  </a:lnTo>
                  <a:lnTo>
                    <a:pt x="0" y="5441"/>
                  </a:lnTo>
                  <a:lnTo>
                    <a:pt x="0" y="7207"/>
                  </a:lnTo>
                  <a:lnTo>
                    <a:pt x="324" y="7207"/>
                  </a:lnTo>
                  <a:lnTo>
                    <a:pt x="324" y="4760"/>
                  </a:lnTo>
                  <a:lnTo>
                    <a:pt x="324" y="2715"/>
                  </a:lnTo>
                  <a:lnTo>
                    <a:pt x="324" y="1028"/>
                  </a:lnTo>
                  <a:lnTo>
                    <a:pt x="324" y="168"/>
                  </a:lnTo>
                  <a:lnTo>
                    <a:pt x="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4"/>
            <p:cNvSpPr/>
            <p:nvPr/>
          </p:nvSpPr>
          <p:spPr>
            <a:xfrm>
              <a:off x="3406625" y="3271450"/>
              <a:ext cx="55950" cy="172100"/>
            </a:xfrm>
            <a:custGeom>
              <a:avLst/>
              <a:gdLst/>
              <a:ahLst/>
              <a:cxnLst/>
              <a:rect l="l" t="t" r="r" b="b"/>
              <a:pathLst>
                <a:path w="1119" h="3442" extrusionOk="0">
                  <a:moveTo>
                    <a:pt x="1" y="1"/>
                  </a:moveTo>
                  <a:lnTo>
                    <a:pt x="1" y="2380"/>
                  </a:lnTo>
                  <a:lnTo>
                    <a:pt x="1" y="3442"/>
                  </a:lnTo>
                  <a:lnTo>
                    <a:pt x="347" y="2380"/>
                  </a:lnTo>
                  <a:lnTo>
                    <a:pt x="1118"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4"/>
            <p:cNvSpPr/>
            <p:nvPr/>
          </p:nvSpPr>
          <p:spPr>
            <a:xfrm>
              <a:off x="2563075" y="3271450"/>
              <a:ext cx="56450" cy="172100"/>
            </a:xfrm>
            <a:custGeom>
              <a:avLst/>
              <a:gdLst/>
              <a:ahLst/>
              <a:cxnLst/>
              <a:rect l="l" t="t" r="r" b="b"/>
              <a:pathLst>
                <a:path w="1129" h="3442" extrusionOk="0">
                  <a:moveTo>
                    <a:pt x="0" y="1"/>
                  </a:moveTo>
                  <a:lnTo>
                    <a:pt x="783" y="2380"/>
                  </a:lnTo>
                  <a:lnTo>
                    <a:pt x="1129" y="3442"/>
                  </a:lnTo>
                  <a:lnTo>
                    <a:pt x="1129" y="2380"/>
                  </a:lnTo>
                  <a:lnTo>
                    <a:pt x="1129"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4"/>
            <p:cNvSpPr/>
            <p:nvPr/>
          </p:nvSpPr>
          <p:spPr>
            <a:xfrm>
              <a:off x="2619475" y="2952450"/>
              <a:ext cx="787200" cy="245850"/>
            </a:xfrm>
            <a:custGeom>
              <a:avLst/>
              <a:gdLst/>
              <a:ahLst/>
              <a:cxnLst/>
              <a:rect l="l" t="t" r="r" b="b"/>
              <a:pathLst>
                <a:path w="15744" h="4917" extrusionOk="0">
                  <a:moveTo>
                    <a:pt x="7766" y="1"/>
                  </a:moveTo>
                  <a:lnTo>
                    <a:pt x="1" y="4917"/>
                  </a:lnTo>
                  <a:lnTo>
                    <a:pt x="7766" y="280"/>
                  </a:lnTo>
                  <a:lnTo>
                    <a:pt x="15744" y="4917"/>
                  </a:lnTo>
                  <a:lnTo>
                    <a:pt x="77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4"/>
            <p:cNvSpPr/>
            <p:nvPr/>
          </p:nvSpPr>
          <p:spPr>
            <a:xfrm>
              <a:off x="2325625" y="3550200"/>
              <a:ext cx="2032450" cy="141400"/>
            </a:xfrm>
            <a:custGeom>
              <a:avLst/>
              <a:gdLst/>
              <a:ahLst/>
              <a:cxnLst/>
              <a:rect l="l" t="t" r="r" b="b"/>
              <a:pathLst>
                <a:path w="40649" h="2828" extrusionOk="0">
                  <a:moveTo>
                    <a:pt x="1" y="1"/>
                  </a:moveTo>
                  <a:lnTo>
                    <a:pt x="1" y="2828"/>
                  </a:lnTo>
                  <a:lnTo>
                    <a:pt x="40648" y="2828"/>
                  </a:lnTo>
                  <a:lnTo>
                    <a:pt x="40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4"/>
            <p:cNvSpPr/>
            <p:nvPr/>
          </p:nvSpPr>
          <p:spPr>
            <a:xfrm>
              <a:off x="2572025" y="3550200"/>
              <a:ext cx="183850" cy="141400"/>
            </a:xfrm>
            <a:custGeom>
              <a:avLst/>
              <a:gdLst/>
              <a:ahLst/>
              <a:cxnLst/>
              <a:rect l="l" t="t" r="r" b="b"/>
              <a:pathLst>
                <a:path w="3677" h="2828" extrusionOk="0">
                  <a:moveTo>
                    <a:pt x="2034" y="1"/>
                  </a:moveTo>
                  <a:lnTo>
                    <a:pt x="0" y="2828"/>
                  </a:lnTo>
                  <a:lnTo>
                    <a:pt x="1654" y="2828"/>
                  </a:lnTo>
                  <a:lnTo>
                    <a:pt x="3676"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4"/>
            <p:cNvSpPr/>
            <p:nvPr/>
          </p:nvSpPr>
          <p:spPr>
            <a:xfrm>
              <a:off x="2677575" y="3550200"/>
              <a:ext cx="142550" cy="141400"/>
            </a:xfrm>
            <a:custGeom>
              <a:avLst/>
              <a:gdLst/>
              <a:ahLst/>
              <a:cxnLst/>
              <a:rect l="l" t="t" r="r" b="b"/>
              <a:pathLst>
                <a:path w="2851" h="2828" extrusionOk="0">
                  <a:moveTo>
                    <a:pt x="2023" y="1"/>
                  </a:moveTo>
                  <a:lnTo>
                    <a:pt x="1" y="2828"/>
                  </a:lnTo>
                  <a:lnTo>
                    <a:pt x="828" y="2828"/>
                  </a:lnTo>
                  <a:lnTo>
                    <a:pt x="2850"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4"/>
            <p:cNvSpPr/>
            <p:nvPr/>
          </p:nvSpPr>
          <p:spPr>
            <a:xfrm>
              <a:off x="3002175" y="3550200"/>
              <a:ext cx="183300" cy="141400"/>
            </a:xfrm>
            <a:custGeom>
              <a:avLst/>
              <a:gdLst/>
              <a:ahLst/>
              <a:cxnLst/>
              <a:rect l="l" t="t" r="r" b="b"/>
              <a:pathLst>
                <a:path w="3666" h="2828" extrusionOk="0">
                  <a:moveTo>
                    <a:pt x="2034" y="1"/>
                  </a:moveTo>
                  <a:lnTo>
                    <a:pt x="0" y="2828"/>
                  </a:lnTo>
                  <a:lnTo>
                    <a:pt x="1654" y="2828"/>
                  </a:lnTo>
                  <a:lnTo>
                    <a:pt x="3665"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4"/>
            <p:cNvSpPr/>
            <p:nvPr/>
          </p:nvSpPr>
          <p:spPr>
            <a:xfrm>
              <a:off x="3107775" y="3550200"/>
              <a:ext cx="142500" cy="141400"/>
            </a:xfrm>
            <a:custGeom>
              <a:avLst/>
              <a:gdLst/>
              <a:ahLst/>
              <a:cxnLst/>
              <a:rect l="l" t="t" r="r" b="b"/>
              <a:pathLst>
                <a:path w="2850" h="2828" extrusionOk="0">
                  <a:moveTo>
                    <a:pt x="2022" y="1"/>
                  </a:moveTo>
                  <a:lnTo>
                    <a:pt x="0" y="2828"/>
                  </a:lnTo>
                  <a:lnTo>
                    <a:pt x="827" y="2828"/>
                  </a:lnTo>
                  <a:lnTo>
                    <a:pt x="2849"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4"/>
            <p:cNvSpPr/>
            <p:nvPr/>
          </p:nvSpPr>
          <p:spPr>
            <a:xfrm>
              <a:off x="3435125" y="3550200"/>
              <a:ext cx="183300" cy="141400"/>
            </a:xfrm>
            <a:custGeom>
              <a:avLst/>
              <a:gdLst/>
              <a:ahLst/>
              <a:cxnLst/>
              <a:rect l="l" t="t" r="r" b="b"/>
              <a:pathLst>
                <a:path w="3666" h="2828" extrusionOk="0">
                  <a:moveTo>
                    <a:pt x="2034" y="1"/>
                  </a:moveTo>
                  <a:lnTo>
                    <a:pt x="1" y="2828"/>
                  </a:lnTo>
                  <a:lnTo>
                    <a:pt x="1632" y="2828"/>
                  </a:lnTo>
                  <a:lnTo>
                    <a:pt x="3665"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4"/>
            <p:cNvSpPr/>
            <p:nvPr/>
          </p:nvSpPr>
          <p:spPr>
            <a:xfrm>
              <a:off x="3540725" y="3550200"/>
              <a:ext cx="141950" cy="141400"/>
            </a:xfrm>
            <a:custGeom>
              <a:avLst/>
              <a:gdLst/>
              <a:ahLst/>
              <a:cxnLst/>
              <a:rect l="l" t="t" r="r" b="b"/>
              <a:pathLst>
                <a:path w="2839" h="2828" extrusionOk="0">
                  <a:moveTo>
                    <a:pt x="2023" y="1"/>
                  </a:moveTo>
                  <a:lnTo>
                    <a:pt x="0" y="2828"/>
                  </a:lnTo>
                  <a:lnTo>
                    <a:pt x="827" y="2828"/>
                  </a:lnTo>
                  <a:lnTo>
                    <a:pt x="2838"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4"/>
            <p:cNvSpPr/>
            <p:nvPr/>
          </p:nvSpPr>
          <p:spPr>
            <a:xfrm>
              <a:off x="3947975" y="3550200"/>
              <a:ext cx="182700" cy="141400"/>
            </a:xfrm>
            <a:custGeom>
              <a:avLst/>
              <a:gdLst/>
              <a:ahLst/>
              <a:cxnLst/>
              <a:rect l="l" t="t" r="r" b="b"/>
              <a:pathLst>
                <a:path w="3654" h="2828" extrusionOk="0">
                  <a:moveTo>
                    <a:pt x="2023" y="1"/>
                  </a:moveTo>
                  <a:lnTo>
                    <a:pt x="0" y="2828"/>
                  </a:lnTo>
                  <a:lnTo>
                    <a:pt x="1632" y="2828"/>
                  </a:lnTo>
                  <a:lnTo>
                    <a:pt x="3654"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4"/>
            <p:cNvSpPr/>
            <p:nvPr/>
          </p:nvSpPr>
          <p:spPr>
            <a:xfrm>
              <a:off x="4053575" y="3550200"/>
              <a:ext cx="141350" cy="141400"/>
            </a:xfrm>
            <a:custGeom>
              <a:avLst/>
              <a:gdLst/>
              <a:ahLst/>
              <a:cxnLst/>
              <a:rect l="l" t="t" r="r" b="b"/>
              <a:pathLst>
                <a:path w="2827" h="2828" extrusionOk="0">
                  <a:moveTo>
                    <a:pt x="2022" y="1"/>
                  </a:moveTo>
                  <a:lnTo>
                    <a:pt x="0" y="2828"/>
                  </a:lnTo>
                  <a:lnTo>
                    <a:pt x="816" y="2828"/>
                  </a:lnTo>
                  <a:lnTo>
                    <a:pt x="2827" y="1"/>
                  </a:lnTo>
                  <a:close/>
                </a:path>
              </a:pathLst>
            </a:custGeom>
            <a:solidFill>
              <a:srgbClr val="FFFFFF">
                <a:alpha val="6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4"/>
            <p:cNvSpPr/>
            <p:nvPr/>
          </p:nvSpPr>
          <p:spPr>
            <a:xfrm>
              <a:off x="4358025" y="3863050"/>
              <a:ext cx="307300" cy="550900"/>
            </a:xfrm>
            <a:custGeom>
              <a:avLst/>
              <a:gdLst/>
              <a:ahLst/>
              <a:cxnLst/>
              <a:rect l="l" t="t" r="r" b="b"/>
              <a:pathLst>
                <a:path w="6146" h="11018" extrusionOk="0">
                  <a:moveTo>
                    <a:pt x="0" y="1"/>
                  </a:moveTo>
                  <a:lnTo>
                    <a:pt x="0" y="11017"/>
                  </a:lnTo>
                  <a:lnTo>
                    <a:pt x="6146" y="11017"/>
                  </a:lnTo>
                  <a:lnTo>
                    <a:pt x="3810" y="2325"/>
                  </a:lnTo>
                  <a:lnTo>
                    <a:pt x="0"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4"/>
            <p:cNvSpPr/>
            <p:nvPr/>
          </p:nvSpPr>
          <p:spPr>
            <a:xfrm>
              <a:off x="3635125" y="1296050"/>
              <a:ext cx="533000" cy="722400"/>
            </a:xfrm>
            <a:custGeom>
              <a:avLst/>
              <a:gdLst/>
              <a:ahLst/>
              <a:cxnLst/>
              <a:rect l="l" t="t" r="r" b="b"/>
              <a:pathLst>
                <a:path w="10660" h="14448" extrusionOk="0">
                  <a:moveTo>
                    <a:pt x="5632" y="1"/>
                  </a:moveTo>
                  <a:cubicBezTo>
                    <a:pt x="4760" y="1"/>
                    <a:pt x="4045" y="716"/>
                    <a:pt x="4045" y="1576"/>
                  </a:cubicBezTo>
                  <a:cubicBezTo>
                    <a:pt x="4045" y="1688"/>
                    <a:pt x="4067" y="1800"/>
                    <a:pt x="4090" y="1900"/>
                  </a:cubicBezTo>
                  <a:cubicBezTo>
                    <a:pt x="4012" y="1889"/>
                    <a:pt x="3933" y="1878"/>
                    <a:pt x="3855" y="1878"/>
                  </a:cubicBezTo>
                  <a:cubicBezTo>
                    <a:pt x="3542" y="1878"/>
                    <a:pt x="3241" y="1967"/>
                    <a:pt x="2984" y="2124"/>
                  </a:cubicBezTo>
                  <a:cubicBezTo>
                    <a:pt x="2682" y="1733"/>
                    <a:pt x="2202" y="1487"/>
                    <a:pt x="1676" y="1487"/>
                  </a:cubicBezTo>
                  <a:cubicBezTo>
                    <a:pt x="749" y="1487"/>
                    <a:pt x="0" y="2235"/>
                    <a:pt x="0" y="3163"/>
                  </a:cubicBezTo>
                  <a:cubicBezTo>
                    <a:pt x="0" y="3576"/>
                    <a:pt x="157" y="3956"/>
                    <a:pt x="403" y="4247"/>
                  </a:cubicBezTo>
                  <a:lnTo>
                    <a:pt x="403" y="4347"/>
                  </a:lnTo>
                  <a:cubicBezTo>
                    <a:pt x="403" y="5196"/>
                    <a:pt x="1073" y="5878"/>
                    <a:pt x="1911" y="5923"/>
                  </a:cubicBezTo>
                  <a:cubicBezTo>
                    <a:pt x="1844" y="6146"/>
                    <a:pt x="1788" y="6381"/>
                    <a:pt x="1788" y="6626"/>
                  </a:cubicBezTo>
                  <a:cubicBezTo>
                    <a:pt x="1788" y="7375"/>
                    <a:pt x="2224" y="8034"/>
                    <a:pt x="2838" y="8369"/>
                  </a:cubicBezTo>
                  <a:cubicBezTo>
                    <a:pt x="2481" y="8705"/>
                    <a:pt x="2280" y="9174"/>
                    <a:pt x="2280" y="9699"/>
                  </a:cubicBezTo>
                  <a:cubicBezTo>
                    <a:pt x="2280" y="10593"/>
                    <a:pt x="2917" y="11341"/>
                    <a:pt x="3755" y="11520"/>
                  </a:cubicBezTo>
                  <a:cubicBezTo>
                    <a:pt x="3632" y="11710"/>
                    <a:pt x="3565" y="11934"/>
                    <a:pt x="3565" y="12168"/>
                  </a:cubicBezTo>
                  <a:cubicBezTo>
                    <a:pt x="3565" y="12827"/>
                    <a:pt x="4090" y="13353"/>
                    <a:pt x="4749" y="13353"/>
                  </a:cubicBezTo>
                  <a:cubicBezTo>
                    <a:pt x="4794" y="13353"/>
                    <a:pt x="4827" y="13341"/>
                    <a:pt x="4872" y="13341"/>
                  </a:cubicBezTo>
                  <a:cubicBezTo>
                    <a:pt x="4861" y="13408"/>
                    <a:pt x="4850" y="13475"/>
                    <a:pt x="4850" y="13554"/>
                  </a:cubicBezTo>
                  <a:cubicBezTo>
                    <a:pt x="4850" y="14056"/>
                    <a:pt x="5241" y="14448"/>
                    <a:pt x="5743" y="14448"/>
                  </a:cubicBezTo>
                  <a:cubicBezTo>
                    <a:pt x="6246" y="14448"/>
                    <a:pt x="6637" y="14034"/>
                    <a:pt x="6637" y="13554"/>
                  </a:cubicBezTo>
                  <a:cubicBezTo>
                    <a:pt x="6637" y="13520"/>
                    <a:pt x="6615" y="13498"/>
                    <a:pt x="6615" y="13464"/>
                  </a:cubicBezTo>
                  <a:cubicBezTo>
                    <a:pt x="7028" y="13308"/>
                    <a:pt x="7319" y="12917"/>
                    <a:pt x="7319" y="12459"/>
                  </a:cubicBezTo>
                  <a:cubicBezTo>
                    <a:pt x="7319" y="12325"/>
                    <a:pt x="7274" y="12179"/>
                    <a:pt x="7229" y="12068"/>
                  </a:cubicBezTo>
                  <a:cubicBezTo>
                    <a:pt x="7766" y="12057"/>
                    <a:pt x="8201" y="11621"/>
                    <a:pt x="8201" y="11073"/>
                  </a:cubicBezTo>
                  <a:cubicBezTo>
                    <a:pt x="8201" y="10984"/>
                    <a:pt x="8179" y="10883"/>
                    <a:pt x="8157" y="10794"/>
                  </a:cubicBezTo>
                  <a:cubicBezTo>
                    <a:pt x="8883" y="10459"/>
                    <a:pt x="9386" y="9733"/>
                    <a:pt x="9386" y="8895"/>
                  </a:cubicBezTo>
                  <a:cubicBezTo>
                    <a:pt x="9386" y="8392"/>
                    <a:pt x="9207" y="7934"/>
                    <a:pt x="8905" y="7587"/>
                  </a:cubicBezTo>
                  <a:cubicBezTo>
                    <a:pt x="9408" y="7375"/>
                    <a:pt x="9844" y="7029"/>
                    <a:pt x="10157" y="6582"/>
                  </a:cubicBezTo>
                  <a:cubicBezTo>
                    <a:pt x="10179" y="6537"/>
                    <a:pt x="10213" y="6515"/>
                    <a:pt x="10224" y="6470"/>
                  </a:cubicBezTo>
                  <a:cubicBezTo>
                    <a:pt x="10280" y="6381"/>
                    <a:pt x="10324" y="6314"/>
                    <a:pt x="10358" y="6235"/>
                  </a:cubicBezTo>
                  <a:cubicBezTo>
                    <a:pt x="10391" y="6157"/>
                    <a:pt x="10414" y="6101"/>
                    <a:pt x="10447" y="6034"/>
                  </a:cubicBezTo>
                  <a:cubicBezTo>
                    <a:pt x="10470" y="5967"/>
                    <a:pt x="10503" y="5911"/>
                    <a:pt x="10514" y="5844"/>
                  </a:cubicBezTo>
                  <a:cubicBezTo>
                    <a:pt x="10525" y="5788"/>
                    <a:pt x="10548" y="5744"/>
                    <a:pt x="10559" y="5688"/>
                  </a:cubicBezTo>
                  <a:cubicBezTo>
                    <a:pt x="10604" y="5543"/>
                    <a:pt x="10626" y="5375"/>
                    <a:pt x="10637" y="5230"/>
                  </a:cubicBezTo>
                  <a:cubicBezTo>
                    <a:pt x="10660" y="5185"/>
                    <a:pt x="10660" y="5129"/>
                    <a:pt x="10660" y="5073"/>
                  </a:cubicBezTo>
                  <a:lnTo>
                    <a:pt x="10660" y="5029"/>
                  </a:lnTo>
                  <a:lnTo>
                    <a:pt x="10660" y="4928"/>
                  </a:lnTo>
                  <a:cubicBezTo>
                    <a:pt x="10660" y="3353"/>
                    <a:pt x="9375" y="2068"/>
                    <a:pt x="7810" y="2068"/>
                  </a:cubicBezTo>
                  <a:cubicBezTo>
                    <a:pt x="7553" y="2068"/>
                    <a:pt x="7319" y="2113"/>
                    <a:pt x="7095" y="2168"/>
                  </a:cubicBezTo>
                  <a:cubicBezTo>
                    <a:pt x="7162" y="1990"/>
                    <a:pt x="7207" y="1788"/>
                    <a:pt x="7207" y="1576"/>
                  </a:cubicBezTo>
                  <a:cubicBezTo>
                    <a:pt x="7207" y="716"/>
                    <a:pt x="6492" y="1"/>
                    <a:pt x="5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4"/>
            <p:cNvSpPr/>
            <p:nvPr/>
          </p:nvSpPr>
          <p:spPr>
            <a:xfrm>
              <a:off x="3813325" y="1399400"/>
              <a:ext cx="354800" cy="619050"/>
            </a:xfrm>
            <a:custGeom>
              <a:avLst/>
              <a:gdLst/>
              <a:ahLst/>
              <a:cxnLst/>
              <a:rect l="l" t="t" r="r" b="b"/>
              <a:pathLst>
                <a:path w="7096" h="12381" extrusionOk="0">
                  <a:moveTo>
                    <a:pt x="4258" y="1"/>
                  </a:moveTo>
                  <a:cubicBezTo>
                    <a:pt x="4001" y="1"/>
                    <a:pt x="3766" y="46"/>
                    <a:pt x="3543" y="101"/>
                  </a:cubicBezTo>
                  <a:cubicBezTo>
                    <a:pt x="3721" y="202"/>
                    <a:pt x="3889" y="314"/>
                    <a:pt x="4045" y="425"/>
                  </a:cubicBezTo>
                  <a:cubicBezTo>
                    <a:pt x="4816" y="962"/>
                    <a:pt x="5196" y="1822"/>
                    <a:pt x="5196" y="2660"/>
                  </a:cubicBezTo>
                  <a:cubicBezTo>
                    <a:pt x="5196" y="3688"/>
                    <a:pt x="4615" y="4705"/>
                    <a:pt x="3543" y="5140"/>
                  </a:cubicBezTo>
                  <a:cubicBezTo>
                    <a:pt x="4023" y="5755"/>
                    <a:pt x="4280" y="6459"/>
                    <a:pt x="4191" y="7319"/>
                  </a:cubicBezTo>
                  <a:lnTo>
                    <a:pt x="4191" y="7353"/>
                  </a:lnTo>
                  <a:cubicBezTo>
                    <a:pt x="4097" y="8399"/>
                    <a:pt x="3169" y="9140"/>
                    <a:pt x="2168" y="9140"/>
                  </a:cubicBezTo>
                  <a:cubicBezTo>
                    <a:pt x="1972" y="9140"/>
                    <a:pt x="1772" y="9112"/>
                    <a:pt x="1576" y="9051"/>
                  </a:cubicBezTo>
                  <a:cubicBezTo>
                    <a:pt x="1431" y="9006"/>
                    <a:pt x="1286" y="8950"/>
                    <a:pt x="1140" y="8883"/>
                  </a:cubicBezTo>
                  <a:cubicBezTo>
                    <a:pt x="1054" y="8866"/>
                    <a:pt x="973" y="8858"/>
                    <a:pt x="897" y="8858"/>
                  </a:cubicBezTo>
                  <a:cubicBezTo>
                    <a:pt x="523" y="8858"/>
                    <a:pt x="284" y="9063"/>
                    <a:pt x="191" y="9453"/>
                  </a:cubicBezTo>
                  <a:cubicBezTo>
                    <a:pt x="68" y="9643"/>
                    <a:pt x="1" y="9867"/>
                    <a:pt x="1" y="10101"/>
                  </a:cubicBezTo>
                  <a:cubicBezTo>
                    <a:pt x="1" y="10760"/>
                    <a:pt x="526" y="11286"/>
                    <a:pt x="1185" y="11286"/>
                  </a:cubicBezTo>
                  <a:cubicBezTo>
                    <a:pt x="1230" y="11286"/>
                    <a:pt x="1263" y="11274"/>
                    <a:pt x="1308" y="11274"/>
                  </a:cubicBezTo>
                  <a:cubicBezTo>
                    <a:pt x="1297" y="11341"/>
                    <a:pt x="1286" y="11408"/>
                    <a:pt x="1286" y="11487"/>
                  </a:cubicBezTo>
                  <a:cubicBezTo>
                    <a:pt x="1286" y="11989"/>
                    <a:pt x="1677" y="12381"/>
                    <a:pt x="2179" y="12381"/>
                  </a:cubicBezTo>
                  <a:cubicBezTo>
                    <a:pt x="2682" y="12381"/>
                    <a:pt x="3073" y="11967"/>
                    <a:pt x="3073" y="11487"/>
                  </a:cubicBezTo>
                  <a:cubicBezTo>
                    <a:pt x="3073" y="11453"/>
                    <a:pt x="3051" y="11431"/>
                    <a:pt x="3051" y="11397"/>
                  </a:cubicBezTo>
                  <a:cubicBezTo>
                    <a:pt x="3464" y="11241"/>
                    <a:pt x="3755" y="10850"/>
                    <a:pt x="3755" y="10392"/>
                  </a:cubicBezTo>
                  <a:cubicBezTo>
                    <a:pt x="3755" y="10258"/>
                    <a:pt x="3710" y="10112"/>
                    <a:pt x="3665" y="10001"/>
                  </a:cubicBezTo>
                  <a:cubicBezTo>
                    <a:pt x="4202" y="9990"/>
                    <a:pt x="4637" y="9554"/>
                    <a:pt x="4637" y="9006"/>
                  </a:cubicBezTo>
                  <a:cubicBezTo>
                    <a:pt x="4637" y="8917"/>
                    <a:pt x="4615" y="8816"/>
                    <a:pt x="4593" y="8727"/>
                  </a:cubicBezTo>
                  <a:cubicBezTo>
                    <a:pt x="5319" y="8392"/>
                    <a:pt x="5822" y="7666"/>
                    <a:pt x="5822" y="6828"/>
                  </a:cubicBezTo>
                  <a:cubicBezTo>
                    <a:pt x="5822" y="6325"/>
                    <a:pt x="5643" y="5867"/>
                    <a:pt x="5341" y="5520"/>
                  </a:cubicBezTo>
                  <a:cubicBezTo>
                    <a:pt x="5844" y="5308"/>
                    <a:pt x="6280" y="4962"/>
                    <a:pt x="6593" y="4515"/>
                  </a:cubicBezTo>
                  <a:cubicBezTo>
                    <a:pt x="6615" y="4470"/>
                    <a:pt x="6626" y="4448"/>
                    <a:pt x="6660" y="4403"/>
                  </a:cubicBezTo>
                  <a:cubicBezTo>
                    <a:pt x="6716" y="4314"/>
                    <a:pt x="6760" y="4247"/>
                    <a:pt x="6794" y="4168"/>
                  </a:cubicBezTo>
                  <a:cubicBezTo>
                    <a:pt x="6827" y="4090"/>
                    <a:pt x="6850" y="4034"/>
                    <a:pt x="6883" y="3967"/>
                  </a:cubicBezTo>
                  <a:cubicBezTo>
                    <a:pt x="6906" y="3900"/>
                    <a:pt x="6939" y="3844"/>
                    <a:pt x="6950" y="3777"/>
                  </a:cubicBezTo>
                  <a:cubicBezTo>
                    <a:pt x="6961" y="3721"/>
                    <a:pt x="6984" y="3677"/>
                    <a:pt x="6995" y="3621"/>
                  </a:cubicBezTo>
                  <a:cubicBezTo>
                    <a:pt x="7040" y="3476"/>
                    <a:pt x="7062" y="3308"/>
                    <a:pt x="7073" y="3163"/>
                  </a:cubicBezTo>
                  <a:cubicBezTo>
                    <a:pt x="7096" y="3118"/>
                    <a:pt x="7096" y="3062"/>
                    <a:pt x="7096" y="3006"/>
                  </a:cubicBezTo>
                  <a:lnTo>
                    <a:pt x="7096" y="2962"/>
                  </a:lnTo>
                  <a:lnTo>
                    <a:pt x="7096" y="2861"/>
                  </a:lnTo>
                  <a:cubicBezTo>
                    <a:pt x="7096" y="1286"/>
                    <a:pt x="5811" y="1"/>
                    <a:pt x="4258" y="1"/>
                  </a:cubicBezTo>
                  <a:close/>
                </a:path>
              </a:pathLst>
            </a:custGeom>
            <a:solidFill>
              <a:srgbClr val="000000">
                <a:alpha val="6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4"/>
            <p:cNvSpPr/>
            <p:nvPr/>
          </p:nvSpPr>
          <p:spPr>
            <a:xfrm>
              <a:off x="2912225" y="3078150"/>
              <a:ext cx="194450" cy="322950"/>
            </a:xfrm>
            <a:custGeom>
              <a:avLst/>
              <a:gdLst/>
              <a:ahLst/>
              <a:cxnLst/>
              <a:rect l="l" t="t" r="r" b="b"/>
              <a:pathLst>
                <a:path w="3889" h="6459" extrusionOk="0">
                  <a:moveTo>
                    <a:pt x="3129" y="1"/>
                  </a:moveTo>
                  <a:lnTo>
                    <a:pt x="2168" y="1967"/>
                  </a:lnTo>
                  <a:lnTo>
                    <a:pt x="1844" y="2660"/>
                  </a:lnTo>
                  <a:lnTo>
                    <a:pt x="1" y="6459"/>
                  </a:lnTo>
                  <a:lnTo>
                    <a:pt x="995" y="6459"/>
                  </a:lnTo>
                  <a:lnTo>
                    <a:pt x="1844" y="4693"/>
                  </a:lnTo>
                  <a:lnTo>
                    <a:pt x="2168" y="4012"/>
                  </a:lnTo>
                  <a:lnTo>
                    <a:pt x="3889" y="459"/>
                  </a:lnTo>
                  <a:lnTo>
                    <a:pt x="3129"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4"/>
            <p:cNvSpPr/>
            <p:nvPr/>
          </p:nvSpPr>
          <p:spPr>
            <a:xfrm>
              <a:off x="2788225" y="3040750"/>
              <a:ext cx="249200" cy="360350"/>
            </a:xfrm>
            <a:custGeom>
              <a:avLst/>
              <a:gdLst/>
              <a:ahLst/>
              <a:cxnLst/>
              <a:rect l="l" t="t" r="r" b="b"/>
              <a:pathLst>
                <a:path w="4984" h="7207" extrusionOk="0">
                  <a:moveTo>
                    <a:pt x="4391" y="0"/>
                  </a:moveTo>
                  <a:lnTo>
                    <a:pt x="4324" y="34"/>
                  </a:lnTo>
                  <a:lnTo>
                    <a:pt x="3073" y="838"/>
                  </a:lnTo>
                  <a:lnTo>
                    <a:pt x="2436" y="2145"/>
                  </a:lnTo>
                  <a:lnTo>
                    <a:pt x="2101" y="2827"/>
                  </a:lnTo>
                  <a:lnTo>
                    <a:pt x="224" y="6726"/>
                  </a:lnTo>
                  <a:lnTo>
                    <a:pt x="0" y="7207"/>
                  </a:lnTo>
                  <a:lnTo>
                    <a:pt x="1676" y="7207"/>
                  </a:lnTo>
                  <a:lnTo>
                    <a:pt x="2101" y="6291"/>
                  </a:lnTo>
                  <a:lnTo>
                    <a:pt x="2436" y="5620"/>
                  </a:lnTo>
                  <a:lnTo>
                    <a:pt x="4324" y="1710"/>
                  </a:lnTo>
                  <a:lnTo>
                    <a:pt x="4648" y="1028"/>
                  </a:lnTo>
                  <a:lnTo>
                    <a:pt x="4983" y="358"/>
                  </a:lnTo>
                  <a:lnTo>
                    <a:pt x="4648" y="168"/>
                  </a:lnTo>
                  <a:lnTo>
                    <a:pt x="4391"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4"/>
            <p:cNvSpPr/>
            <p:nvPr/>
          </p:nvSpPr>
          <p:spPr>
            <a:xfrm>
              <a:off x="2154675" y="3907200"/>
              <a:ext cx="118500" cy="165950"/>
            </a:xfrm>
            <a:custGeom>
              <a:avLst/>
              <a:gdLst/>
              <a:ahLst/>
              <a:cxnLst/>
              <a:rect l="l" t="t" r="r" b="b"/>
              <a:pathLst>
                <a:path w="2370" h="3319" extrusionOk="0">
                  <a:moveTo>
                    <a:pt x="1" y="1"/>
                  </a:moveTo>
                  <a:lnTo>
                    <a:pt x="1" y="3319"/>
                  </a:lnTo>
                  <a:lnTo>
                    <a:pt x="2370" y="3319"/>
                  </a:lnTo>
                  <a:lnTo>
                    <a:pt x="23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4"/>
            <p:cNvSpPr/>
            <p:nvPr/>
          </p:nvSpPr>
          <p:spPr>
            <a:xfrm>
              <a:off x="2160275" y="3911100"/>
              <a:ext cx="107300" cy="158150"/>
            </a:xfrm>
            <a:custGeom>
              <a:avLst/>
              <a:gdLst/>
              <a:ahLst/>
              <a:cxnLst/>
              <a:rect l="l" t="t" r="r" b="b"/>
              <a:pathLst>
                <a:path w="2146" h="3163" extrusionOk="0">
                  <a:moveTo>
                    <a:pt x="1" y="1"/>
                  </a:moveTo>
                  <a:lnTo>
                    <a:pt x="1" y="3163"/>
                  </a:lnTo>
                  <a:lnTo>
                    <a:pt x="2146" y="3163"/>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4"/>
            <p:cNvSpPr/>
            <p:nvPr/>
          </p:nvSpPr>
          <p:spPr>
            <a:xfrm>
              <a:off x="2160275" y="3911100"/>
              <a:ext cx="107300" cy="122400"/>
            </a:xfrm>
            <a:custGeom>
              <a:avLst/>
              <a:gdLst/>
              <a:ahLst/>
              <a:cxnLst/>
              <a:rect l="l" t="t" r="r" b="b"/>
              <a:pathLst>
                <a:path w="2146" h="2448" extrusionOk="0">
                  <a:moveTo>
                    <a:pt x="1442" y="1"/>
                  </a:moveTo>
                  <a:lnTo>
                    <a:pt x="1" y="1364"/>
                  </a:lnTo>
                  <a:lnTo>
                    <a:pt x="1" y="2448"/>
                  </a:lnTo>
                  <a:lnTo>
                    <a:pt x="2146" y="425"/>
                  </a:lnTo>
                  <a:lnTo>
                    <a:pt x="2146"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4"/>
            <p:cNvSpPr/>
            <p:nvPr/>
          </p:nvSpPr>
          <p:spPr>
            <a:xfrm>
              <a:off x="2160275" y="3964200"/>
              <a:ext cx="107300" cy="105050"/>
            </a:xfrm>
            <a:custGeom>
              <a:avLst/>
              <a:gdLst/>
              <a:ahLst/>
              <a:cxnLst/>
              <a:rect l="l" t="t" r="r" b="b"/>
              <a:pathLst>
                <a:path w="2146" h="2101" extrusionOk="0">
                  <a:moveTo>
                    <a:pt x="2146" y="0"/>
                  </a:moveTo>
                  <a:lnTo>
                    <a:pt x="1" y="2034"/>
                  </a:lnTo>
                  <a:lnTo>
                    <a:pt x="1" y="2101"/>
                  </a:lnTo>
                  <a:lnTo>
                    <a:pt x="515" y="2101"/>
                  </a:lnTo>
                  <a:lnTo>
                    <a:pt x="2146" y="548"/>
                  </a:lnTo>
                  <a:lnTo>
                    <a:pt x="2146" y="0"/>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4"/>
            <p:cNvSpPr/>
            <p:nvPr/>
          </p:nvSpPr>
          <p:spPr>
            <a:xfrm>
              <a:off x="2154675" y="4125650"/>
              <a:ext cx="118500" cy="165950"/>
            </a:xfrm>
            <a:custGeom>
              <a:avLst/>
              <a:gdLst/>
              <a:ahLst/>
              <a:cxnLst/>
              <a:rect l="l" t="t" r="r" b="b"/>
              <a:pathLst>
                <a:path w="2370" h="3319" extrusionOk="0">
                  <a:moveTo>
                    <a:pt x="1" y="0"/>
                  </a:moveTo>
                  <a:lnTo>
                    <a:pt x="1" y="3319"/>
                  </a:lnTo>
                  <a:lnTo>
                    <a:pt x="2370" y="3319"/>
                  </a:lnTo>
                  <a:lnTo>
                    <a:pt x="2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4"/>
            <p:cNvSpPr/>
            <p:nvPr/>
          </p:nvSpPr>
          <p:spPr>
            <a:xfrm>
              <a:off x="2160275" y="4130100"/>
              <a:ext cx="107300" cy="157600"/>
            </a:xfrm>
            <a:custGeom>
              <a:avLst/>
              <a:gdLst/>
              <a:ahLst/>
              <a:cxnLst/>
              <a:rect l="l" t="t" r="r" b="b"/>
              <a:pathLst>
                <a:path w="2146" h="3152" extrusionOk="0">
                  <a:moveTo>
                    <a:pt x="1" y="1"/>
                  </a:moveTo>
                  <a:lnTo>
                    <a:pt x="1" y="3151"/>
                  </a:lnTo>
                  <a:lnTo>
                    <a:pt x="2146" y="3151"/>
                  </a:lnTo>
                  <a:lnTo>
                    <a:pt x="2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4"/>
            <p:cNvSpPr/>
            <p:nvPr/>
          </p:nvSpPr>
          <p:spPr>
            <a:xfrm>
              <a:off x="2160275" y="4130100"/>
              <a:ext cx="107300" cy="121850"/>
            </a:xfrm>
            <a:custGeom>
              <a:avLst/>
              <a:gdLst/>
              <a:ahLst/>
              <a:cxnLst/>
              <a:rect l="l" t="t" r="r" b="b"/>
              <a:pathLst>
                <a:path w="2146" h="2437" extrusionOk="0">
                  <a:moveTo>
                    <a:pt x="1442" y="1"/>
                  </a:moveTo>
                  <a:lnTo>
                    <a:pt x="1" y="1352"/>
                  </a:lnTo>
                  <a:lnTo>
                    <a:pt x="1" y="2436"/>
                  </a:lnTo>
                  <a:lnTo>
                    <a:pt x="2146" y="414"/>
                  </a:lnTo>
                  <a:lnTo>
                    <a:pt x="2146"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4"/>
            <p:cNvSpPr/>
            <p:nvPr/>
          </p:nvSpPr>
          <p:spPr>
            <a:xfrm>
              <a:off x="2160275" y="4182600"/>
              <a:ext cx="107300" cy="105100"/>
            </a:xfrm>
            <a:custGeom>
              <a:avLst/>
              <a:gdLst/>
              <a:ahLst/>
              <a:cxnLst/>
              <a:rect l="l" t="t" r="r" b="b"/>
              <a:pathLst>
                <a:path w="2146" h="2102" extrusionOk="0">
                  <a:moveTo>
                    <a:pt x="2146" y="1"/>
                  </a:moveTo>
                  <a:lnTo>
                    <a:pt x="1" y="2034"/>
                  </a:lnTo>
                  <a:lnTo>
                    <a:pt x="1" y="2101"/>
                  </a:lnTo>
                  <a:lnTo>
                    <a:pt x="515" y="2101"/>
                  </a:lnTo>
                  <a:lnTo>
                    <a:pt x="2146" y="548"/>
                  </a:lnTo>
                  <a:lnTo>
                    <a:pt x="2146"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4"/>
            <p:cNvSpPr/>
            <p:nvPr/>
          </p:nvSpPr>
          <p:spPr>
            <a:xfrm>
              <a:off x="1901075" y="4182600"/>
              <a:ext cx="107850" cy="105100"/>
            </a:xfrm>
            <a:custGeom>
              <a:avLst/>
              <a:gdLst/>
              <a:ahLst/>
              <a:cxnLst/>
              <a:rect l="l" t="t" r="r" b="b"/>
              <a:pathLst>
                <a:path w="2157" h="2102" extrusionOk="0">
                  <a:moveTo>
                    <a:pt x="2157" y="1"/>
                  </a:moveTo>
                  <a:lnTo>
                    <a:pt x="0" y="2034"/>
                  </a:lnTo>
                  <a:lnTo>
                    <a:pt x="0" y="2101"/>
                  </a:lnTo>
                  <a:lnTo>
                    <a:pt x="514" y="2101"/>
                  </a:lnTo>
                  <a:lnTo>
                    <a:pt x="2157" y="548"/>
                  </a:lnTo>
                  <a:lnTo>
                    <a:pt x="2157" y="1"/>
                  </a:lnTo>
                  <a:close/>
                </a:path>
              </a:pathLst>
            </a:custGeom>
            <a:solidFill>
              <a:srgbClr val="FFFFFF">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4"/>
            <p:cNvSpPr/>
            <p:nvPr/>
          </p:nvSpPr>
          <p:spPr>
            <a:xfrm>
              <a:off x="1836825" y="3558600"/>
              <a:ext cx="488850" cy="855350"/>
            </a:xfrm>
            <a:custGeom>
              <a:avLst/>
              <a:gdLst/>
              <a:ahLst/>
              <a:cxnLst/>
              <a:rect l="l" t="t" r="r" b="b"/>
              <a:pathLst>
                <a:path w="9777" h="17107" extrusionOk="0">
                  <a:moveTo>
                    <a:pt x="9777" y="1"/>
                  </a:moveTo>
                  <a:lnTo>
                    <a:pt x="6816" y="1967"/>
                  </a:lnTo>
                  <a:lnTo>
                    <a:pt x="1" y="17106"/>
                  </a:lnTo>
                  <a:lnTo>
                    <a:pt x="9777" y="17106"/>
                  </a:lnTo>
                  <a:lnTo>
                    <a:pt x="9777" y="1"/>
                  </a:lnTo>
                  <a:close/>
                </a:path>
              </a:pathLst>
            </a:custGeom>
            <a:solidFill>
              <a:srgbClr val="000000">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 name="Google Shape;1428;p44"/>
          <p:cNvSpPr/>
          <p:nvPr/>
        </p:nvSpPr>
        <p:spPr>
          <a:xfrm>
            <a:off x="5566539" y="92686"/>
            <a:ext cx="1299879" cy="611562"/>
          </a:xfrm>
          <a:custGeom>
            <a:avLst/>
            <a:gdLst/>
            <a:ahLst/>
            <a:cxnLst/>
            <a:rect l="l" t="t" r="r" b="b"/>
            <a:pathLst>
              <a:path w="21643" h="10191" extrusionOk="0">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4"/>
          <p:cNvSpPr txBox="1">
            <a:spLocks noGrp="1"/>
          </p:cNvSpPr>
          <p:nvPr>
            <p:ph type="title" idx="4294967295"/>
          </p:nvPr>
        </p:nvSpPr>
        <p:spPr>
          <a:xfrm>
            <a:off x="746850" y="127288"/>
            <a:ext cx="7650300" cy="720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Further Work </a:t>
            </a:r>
            <a:endParaRPr/>
          </a:p>
        </p:txBody>
      </p:sp>
      <p:sp>
        <p:nvSpPr>
          <p:cNvPr id="1430" name="Google Shape;1430;p44"/>
          <p:cNvSpPr txBox="1">
            <a:spLocks noGrp="1"/>
          </p:cNvSpPr>
          <p:nvPr>
            <p:ph type="subTitle" idx="1"/>
          </p:nvPr>
        </p:nvSpPr>
        <p:spPr>
          <a:xfrm>
            <a:off x="1529400" y="909900"/>
            <a:ext cx="6224700" cy="2772300"/>
          </a:xfrm>
          <a:prstGeom prst="rect">
            <a:avLst/>
          </a:prstGeom>
        </p:spPr>
        <p:txBody>
          <a:bodyPr spcFirstLastPara="1" wrap="square" lIns="90000" tIns="91425" rIns="90000" bIns="91425" anchor="t" anchorCtr="0">
            <a:noAutofit/>
          </a:bodyPr>
          <a:lstStyle/>
          <a:p>
            <a:pPr marL="171450" lvl="0" indent="-222250" algn="l" rtl="0">
              <a:lnSpc>
                <a:spcPct val="100000"/>
              </a:lnSpc>
              <a:spcBef>
                <a:spcPts val="0"/>
              </a:spcBef>
              <a:spcAft>
                <a:spcPts val="0"/>
              </a:spcAft>
              <a:buSzPts val="1700"/>
              <a:buChar char="●"/>
            </a:pPr>
            <a:r>
              <a:rPr lang="en" sz="1500"/>
              <a:t>Include a larger variety of factors impacting air quality.</a:t>
            </a:r>
            <a:endParaRPr sz="1500"/>
          </a:p>
          <a:p>
            <a:pPr marL="171450" lvl="0" indent="-222250" algn="l" rtl="0">
              <a:lnSpc>
                <a:spcPct val="100000"/>
              </a:lnSpc>
              <a:spcBef>
                <a:spcPts val="1000"/>
              </a:spcBef>
              <a:spcAft>
                <a:spcPts val="0"/>
              </a:spcAft>
              <a:buSzPts val="1700"/>
              <a:buChar char="●"/>
            </a:pPr>
            <a:r>
              <a:rPr lang="en" sz="1500"/>
              <a:t>Expand our data set to cover a larger geographical region. </a:t>
            </a:r>
            <a:endParaRPr sz="1500"/>
          </a:p>
          <a:p>
            <a:pPr marL="171450" lvl="0" indent="-209550" algn="l" rtl="0">
              <a:lnSpc>
                <a:spcPct val="100000"/>
              </a:lnSpc>
              <a:spcBef>
                <a:spcPts val="1000"/>
              </a:spcBef>
              <a:spcAft>
                <a:spcPts val="0"/>
              </a:spcAft>
              <a:buSzPts val="1500"/>
              <a:buChar char="●"/>
            </a:pPr>
            <a:r>
              <a:rPr lang="en" sz="1500"/>
              <a:t>Create a CRUD to continuously create, read, update, and refresh our data and provide a live data stream and functionality to our dashboard.</a:t>
            </a:r>
            <a:endParaRPr sz="1500"/>
          </a:p>
          <a:p>
            <a:pPr marL="171450" lvl="0" indent="-209550" algn="l" rtl="0">
              <a:lnSpc>
                <a:spcPct val="100000"/>
              </a:lnSpc>
              <a:spcBef>
                <a:spcPts val="1000"/>
              </a:spcBef>
              <a:spcAft>
                <a:spcPts val="0"/>
              </a:spcAft>
              <a:buSzPts val="1500"/>
              <a:buChar char="●"/>
            </a:pPr>
            <a:r>
              <a:rPr lang="en" sz="1500"/>
              <a:t>Include additional contributing factors that may impact air quality (ie. weather, size of the population, environmental disturbances such as forest fires).</a:t>
            </a:r>
            <a:endParaRPr sz="1500"/>
          </a:p>
          <a:p>
            <a:pPr marL="171450" lvl="0" indent="-222250" algn="l" rtl="0">
              <a:lnSpc>
                <a:spcPct val="100000"/>
              </a:lnSpc>
              <a:spcBef>
                <a:spcPts val="1000"/>
              </a:spcBef>
              <a:spcAft>
                <a:spcPts val="0"/>
              </a:spcAft>
              <a:buSzPts val="1700"/>
              <a:buChar char="●"/>
            </a:pPr>
            <a:r>
              <a:rPr lang="en" sz="1500"/>
              <a:t>Create statistical modelling and analysis to compare the correlation of proximity between environmental factors and the air quality. </a:t>
            </a:r>
            <a:endParaRPr sz="1500"/>
          </a:p>
          <a:p>
            <a:pPr marL="171450" lvl="0" indent="-209550" algn="l" rtl="0">
              <a:lnSpc>
                <a:spcPct val="100000"/>
              </a:lnSpc>
              <a:spcBef>
                <a:spcPts val="1000"/>
              </a:spcBef>
              <a:spcAft>
                <a:spcPts val="1000"/>
              </a:spcAft>
              <a:buSzPts val="1500"/>
              <a:buChar char="●"/>
            </a:pPr>
            <a:r>
              <a:rPr lang="en" sz="1500"/>
              <a:t>Hypothesis testing to evaluate the model. </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4"/>
        <p:cNvGrpSpPr/>
        <p:nvPr/>
      </p:nvGrpSpPr>
      <p:grpSpPr>
        <a:xfrm>
          <a:off x="0" y="0"/>
          <a:ext cx="0" cy="0"/>
          <a:chOff x="0" y="0"/>
          <a:chExt cx="0" cy="0"/>
        </a:xfrm>
      </p:grpSpPr>
      <p:sp>
        <p:nvSpPr>
          <p:cNvPr id="1435" name="Google Shape;1435;p45"/>
          <p:cNvSpPr txBox="1">
            <a:spLocks noGrp="1"/>
          </p:cNvSpPr>
          <p:nvPr>
            <p:ph type="title" idx="6"/>
          </p:nvPr>
        </p:nvSpPr>
        <p:spPr>
          <a:xfrm>
            <a:off x="720000" y="278475"/>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Summary</a:t>
            </a:r>
            <a:endParaRPr b="1">
              <a:latin typeface="Montserrat"/>
              <a:ea typeface="Montserrat"/>
              <a:cs typeface="Montserrat"/>
              <a:sym typeface="Montserrat"/>
            </a:endParaRPr>
          </a:p>
        </p:txBody>
      </p:sp>
      <p:sp>
        <p:nvSpPr>
          <p:cNvPr id="1436" name="Google Shape;1436;p45"/>
          <p:cNvSpPr txBox="1">
            <a:spLocks noGrp="1"/>
          </p:cNvSpPr>
          <p:nvPr>
            <p:ph type="body" idx="4294967295"/>
          </p:nvPr>
        </p:nvSpPr>
        <p:spPr>
          <a:xfrm>
            <a:off x="317775" y="955275"/>
            <a:ext cx="8412600" cy="3293400"/>
          </a:xfrm>
          <a:prstGeom prst="rect">
            <a:avLst/>
          </a:prstGeom>
        </p:spPr>
        <p:txBody>
          <a:bodyPr spcFirstLastPara="1" wrap="square" lIns="90000" tIns="91425" rIns="90000" bIns="91425" anchor="t" anchorCtr="0">
            <a:noAutofit/>
          </a:bodyPr>
          <a:lstStyle/>
          <a:p>
            <a:pPr marL="457200" lvl="0" indent="-336550" algn="l" rtl="0">
              <a:spcBef>
                <a:spcPts val="0"/>
              </a:spcBef>
              <a:spcAft>
                <a:spcPts val="0"/>
              </a:spcAft>
              <a:buSzPts val="1700"/>
              <a:buChar char="●"/>
            </a:pPr>
            <a:r>
              <a:rPr lang="en" sz="1600"/>
              <a:t>Interactive dropdown to select a city (event listener):</a:t>
            </a:r>
            <a:endParaRPr sz="1600"/>
          </a:p>
          <a:p>
            <a:pPr marL="914400" lvl="1" indent="-336550" algn="l" rtl="0">
              <a:spcBef>
                <a:spcPts val="0"/>
              </a:spcBef>
              <a:spcAft>
                <a:spcPts val="0"/>
              </a:spcAft>
              <a:buSzPts val="1700"/>
              <a:buChar char="○"/>
            </a:pPr>
            <a:r>
              <a:rPr lang="en" sz="1600"/>
              <a:t>Visualized live AQI data colour-coded with a Gauge</a:t>
            </a:r>
            <a:endParaRPr sz="1600"/>
          </a:p>
          <a:p>
            <a:pPr marL="914400" lvl="1" indent="-330200" algn="l" rtl="0">
              <a:spcBef>
                <a:spcPts val="0"/>
              </a:spcBef>
              <a:spcAft>
                <a:spcPts val="0"/>
              </a:spcAft>
              <a:buSzPts val="1600"/>
              <a:buChar char="○"/>
            </a:pPr>
            <a:r>
              <a:rPr lang="en" sz="1600"/>
              <a:t>Displayed a 7-day temperature and pollutant forecast using animated chart types like Spline, area and line. </a:t>
            </a:r>
            <a:endParaRPr sz="1600"/>
          </a:p>
          <a:p>
            <a:pPr marL="457200" lvl="0" indent="-330200" algn="l" rtl="0">
              <a:spcBef>
                <a:spcPts val="0"/>
              </a:spcBef>
              <a:spcAft>
                <a:spcPts val="0"/>
              </a:spcAft>
              <a:buSzPts val="1600"/>
              <a:buChar char="●"/>
            </a:pPr>
            <a:r>
              <a:rPr lang="en" sz="1600"/>
              <a:t>Created a Leaflet map to show: </a:t>
            </a:r>
            <a:endParaRPr sz="1600"/>
          </a:p>
          <a:p>
            <a:pPr marL="914400" lvl="1" indent="-323850" algn="l" rtl="0">
              <a:spcBef>
                <a:spcPts val="0"/>
              </a:spcBef>
              <a:spcAft>
                <a:spcPts val="0"/>
              </a:spcAft>
              <a:buSzPts val="1500"/>
              <a:buChar char="○"/>
            </a:pPr>
            <a:r>
              <a:rPr lang="en" sz="1500"/>
              <a:t>Parks - using a marker cluster plugin, custom markers</a:t>
            </a:r>
            <a:endParaRPr sz="1500"/>
          </a:p>
          <a:p>
            <a:pPr marL="914400" lvl="1" indent="-323850" algn="l" rtl="0">
              <a:spcBef>
                <a:spcPts val="0"/>
              </a:spcBef>
              <a:spcAft>
                <a:spcPts val="0"/>
              </a:spcAft>
              <a:buSzPts val="1500"/>
              <a:buChar char="○"/>
            </a:pPr>
            <a:r>
              <a:rPr lang="en" sz="1500"/>
              <a:t>Power plants - using custom markers</a:t>
            </a:r>
            <a:endParaRPr sz="1500"/>
          </a:p>
          <a:p>
            <a:pPr marL="914400" lvl="1" indent="-323850" algn="l" rtl="0">
              <a:spcBef>
                <a:spcPts val="0"/>
              </a:spcBef>
              <a:spcAft>
                <a:spcPts val="0"/>
              </a:spcAft>
              <a:buSzPts val="1500"/>
              <a:buChar char="○"/>
            </a:pPr>
            <a:r>
              <a:rPr lang="en" sz="1500"/>
              <a:t>AQI readings - using coloured markers to define air quality</a:t>
            </a:r>
            <a:endParaRPr sz="1500"/>
          </a:p>
          <a:p>
            <a:pPr marL="914400" lvl="1" indent="-323850" algn="l" rtl="0">
              <a:spcBef>
                <a:spcPts val="0"/>
              </a:spcBef>
              <a:spcAft>
                <a:spcPts val="0"/>
              </a:spcAft>
              <a:buSzPts val="1500"/>
              <a:buChar char="○"/>
            </a:pPr>
            <a:r>
              <a:rPr lang="en" sz="1500"/>
              <a:t>Pop-ups provide additional information on data points</a:t>
            </a:r>
            <a:endParaRPr sz="1500"/>
          </a:p>
          <a:p>
            <a:pPr marL="914400" lvl="1" indent="-323850" algn="l" rtl="0">
              <a:spcBef>
                <a:spcPts val="0"/>
              </a:spcBef>
              <a:spcAft>
                <a:spcPts val="0"/>
              </a:spcAft>
              <a:buSzPts val="1500"/>
              <a:buChar char="○"/>
            </a:pPr>
            <a:r>
              <a:rPr lang="en" sz="1500"/>
              <a:t>Users can change the view to isolate specific layers of the map using a toggle control</a:t>
            </a:r>
            <a:endParaRPr sz="1500"/>
          </a:p>
          <a:p>
            <a:pPr marL="914400" lvl="1" indent="-323850" algn="l" rtl="0">
              <a:spcBef>
                <a:spcPts val="0"/>
              </a:spcBef>
              <a:spcAft>
                <a:spcPts val="0"/>
              </a:spcAft>
              <a:buSzPts val="1500"/>
              <a:buChar char="○"/>
            </a:pPr>
            <a:r>
              <a:rPr lang="en" sz="1500"/>
              <a:t>JQuery Javascript library provided additional functionality to simplify HTML manipulation, as well as event handling, and CSS animation for portions of the Leaflet map.</a:t>
            </a:r>
            <a:endParaRPr sz="1800"/>
          </a:p>
        </p:txBody>
      </p:sp>
    </p:spTree>
  </p:cSld>
  <p:clrMapOvr>
    <a:masterClrMapping/>
  </p:clrMapOvr>
</p:sld>
</file>

<file path=ppt/theme/theme1.xml><?xml version="1.0" encoding="utf-8"?>
<a:theme xmlns:a="http://schemas.openxmlformats.org/drawingml/2006/main" name="International Day of Clean Air for Blue Skies by Slidesgo">
  <a:themeElements>
    <a:clrScheme name="Simple Light">
      <a:dk1>
        <a:srgbClr val="161A27"/>
      </a:dk1>
      <a:lt1>
        <a:srgbClr val="3C4768"/>
      </a:lt1>
      <a:dk2>
        <a:srgbClr val="6475A6"/>
      </a:dk2>
      <a:lt2>
        <a:srgbClr val="A4AFCB"/>
      </a:lt2>
      <a:accent1>
        <a:srgbClr val="E5E8F0"/>
      </a:accent1>
      <a:accent2>
        <a:srgbClr val="72C09A"/>
      </a:accent2>
      <a:accent3>
        <a:srgbClr val="A8D8C1"/>
      </a:accent3>
      <a:accent4>
        <a:srgbClr val="E58910"/>
      </a:accent4>
      <a:accent5>
        <a:srgbClr val="F3A916"/>
      </a:accent5>
      <a:accent6>
        <a:srgbClr val="FEF8EC"/>
      </a:accent6>
      <a:hlink>
        <a:srgbClr val="0E2F2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1290</Words>
  <Application>Microsoft Office PowerPoint</Application>
  <PresentationFormat>On-screen Show (16:9)</PresentationFormat>
  <Paragraphs>82</Paragraphs>
  <Slides>13</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Montserrat</vt:lpstr>
      <vt:lpstr>Montserrat Medium</vt:lpstr>
      <vt:lpstr>Times New Roman</vt:lpstr>
      <vt:lpstr>Arial</vt:lpstr>
      <vt:lpstr>Archivo Black</vt:lpstr>
      <vt:lpstr>Montserrat Black</vt:lpstr>
      <vt:lpstr>Montserrat SemiBold</vt:lpstr>
      <vt:lpstr>International Day of Clean Air for Blue Skies by Slidesgo</vt:lpstr>
      <vt:lpstr>In Search of  CLEAR SKIES</vt:lpstr>
      <vt:lpstr>INTRODUCTION</vt:lpstr>
      <vt:lpstr>Air Quality…what is it?</vt:lpstr>
      <vt:lpstr>Scope of Project</vt:lpstr>
      <vt:lpstr>Data SOURCES Extraction &amp; Transformation</vt:lpstr>
      <vt:lpstr>LIVE  DEMO</vt:lpstr>
      <vt:lpstr>Limitations and Challenges</vt:lpstr>
      <vt:lpstr>Further Work </vt:lpstr>
      <vt:lpstr>Summary</vt:lpstr>
      <vt:lpstr>QUESTIONS</vt:lpstr>
      <vt:lpstr>Loading DASHBOARD</vt:lpstr>
      <vt:lpstr>Loading DASHBOARD</vt:lpstr>
      <vt:lpstr>SCREENSHOTS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 Search of  CLEAR SKIES</dc:title>
  <cp:lastModifiedBy>gauri gupta</cp:lastModifiedBy>
  <cp:revision>1</cp:revision>
  <dcterms:modified xsi:type="dcterms:W3CDTF">2023-02-28T01:25:51Z</dcterms:modified>
</cp:coreProperties>
</file>